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20.svg" ContentType="image/svg+xml"/>
  <Override PartName="/ppt/media/image27.svg" ContentType="image/svg+xml"/>
  <Override PartName="/ppt/media/image29.svg" ContentType="image/svg+xml"/>
  <Override PartName="/ppt/media/image32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63.svg" ContentType="image/svg+xml"/>
  <Override PartName="/ppt/media/image65.svg" ContentType="image/svg+xml"/>
  <Override PartName="/ppt/media/image67.svg" ContentType="image/svg+xml"/>
  <Override PartName="/ppt/media/image69.svg" ContentType="image/svg+xml"/>
  <Override PartName="/ppt/media/image71.svg" ContentType="image/svg+xml"/>
  <Override PartName="/ppt/media/image73.svg" ContentType="image/svg+xml"/>
  <Override PartName="/ppt/media/image74.svg" ContentType="image/svg+xml"/>
  <Override PartName="/ppt/media/image76.svg" ContentType="image/svg+xml"/>
  <Override PartName="/ppt/media/image79.svg" ContentType="image/svg+xml"/>
  <Override PartName="/ppt/media/image8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7" r:id="rId4"/>
    <p:sldId id="259" r:id="rId5"/>
    <p:sldId id="262" r:id="rId6"/>
    <p:sldId id="272" r:id="rId7"/>
    <p:sldId id="278" r:id="rId8"/>
    <p:sldId id="266" r:id="rId9"/>
    <p:sldId id="267" r:id="rId10"/>
    <p:sldId id="280" r:id="rId11"/>
    <p:sldId id="277" r:id="rId12"/>
    <p:sldId id="274" r:id="rId13"/>
    <p:sldId id="275" r:id="rId14"/>
    <p:sldId id="276" r:id="rId15"/>
    <p:sldId id="281" r:id="rId16"/>
    <p:sldId id="282" r:id="rId17"/>
    <p:sldId id="283" r:id="rId19"/>
    <p:sldId id="284" r:id="rId20"/>
    <p:sldId id="286" r:id="rId21"/>
    <p:sldId id="264" r:id="rId22"/>
    <p:sldId id="261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B1A8"/>
    <a:srgbClr val="C16F6F"/>
    <a:srgbClr val="70B6C0"/>
    <a:srgbClr val="99929E"/>
    <a:srgbClr val="DE6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customXml" Target="../customXml/item1.xml"/><Relationship Id="rId28" Type="http://schemas.openxmlformats.org/officeDocument/2006/relationships/customXmlProps" Target="../customXml/itemProps3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IN" altLang="en-US"/>
              <a:t>xyz</a:t>
            </a:r>
            <a:endParaRPr lang="en-IN" altLang="en-US"/>
          </a:p>
          <a:p>
            <a:r>
              <a:rPr lang="en-IN" altLang="en-US"/>
              <a:t>xyz</a:t>
            </a:r>
            <a:endParaRPr lang="en-I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IN" altLang="en-US"/>
              <a:t>xyz</a:t>
            </a:r>
            <a:endParaRPr lang="en-IN" altLang="en-US"/>
          </a:p>
          <a:p>
            <a:r>
              <a:rPr lang="en-IN" altLang="en-US"/>
              <a:t>xyz</a:t>
            </a:r>
            <a:endParaRPr lang="en-I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svg"/><Relationship Id="rId7" Type="http://schemas.openxmlformats.org/officeDocument/2006/relationships/image" Target="../media/image44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49.svg"/><Relationship Id="rId11" Type="http://schemas.openxmlformats.org/officeDocument/2006/relationships/image" Target="../media/image48.png"/><Relationship Id="rId10" Type="http://schemas.openxmlformats.org/officeDocument/2006/relationships/image" Target="../media/image47.sv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svg"/><Relationship Id="rId8" Type="http://schemas.openxmlformats.org/officeDocument/2006/relationships/image" Target="../media/image56.png"/><Relationship Id="rId7" Type="http://schemas.openxmlformats.org/officeDocument/2006/relationships/tags" Target="../tags/tag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9" Type="http://schemas.openxmlformats.org/officeDocument/2006/relationships/slideLayout" Target="../slideLayouts/slideLayout2.xml"/><Relationship Id="rId28" Type="http://schemas.openxmlformats.org/officeDocument/2006/relationships/hyperlink" Target="https://www.sciencedirect.com/science/article/pii/S0032591023000621" TargetMode="External"/><Relationship Id="rId27" Type="http://schemas.openxmlformats.org/officeDocument/2006/relationships/hyperlink" Target="https://www.scientific.net/AMR.233-235.870" TargetMode="External"/><Relationship Id="rId26" Type="http://schemas.openxmlformats.org/officeDocument/2006/relationships/image" Target="../media/image73.svg"/><Relationship Id="rId25" Type="http://schemas.openxmlformats.org/officeDocument/2006/relationships/image" Target="../media/image72.png"/><Relationship Id="rId24" Type="http://schemas.openxmlformats.org/officeDocument/2006/relationships/image" Target="../media/image71.svg"/><Relationship Id="rId23" Type="http://schemas.openxmlformats.org/officeDocument/2006/relationships/image" Target="../media/image70.png"/><Relationship Id="rId22" Type="http://schemas.openxmlformats.org/officeDocument/2006/relationships/image" Target="../media/image69.svg"/><Relationship Id="rId21" Type="http://schemas.openxmlformats.org/officeDocument/2006/relationships/image" Target="../media/image68.png"/><Relationship Id="rId20" Type="http://schemas.openxmlformats.org/officeDocument/2006/relationships/tags" Target="../tags/tag2.xml"/><Relationship Id="rId2" Type="http://schemas.openxmlformats.org/officeDocument/2006/relationships/image" Target="../media/image51.svg"/><Relationship Id="rId19" Type="http://schemas.openxmlformats.org/officeDocument/2006/relationships/image" Target="../media/image67.svg"/><Relationship Id="rId18" Type="http://schemas.openxmlformats.org/officeDocument/2006/relationships/image" Target="../media/image66.png"/><Relationship Id="rId17" Type="http://schemas.openxmlformats.org/officeDocument/2006/relationships/image" Target="../media/image65.svg"/><Relationship Id="rId16" Type="http://schemas.openxmlformats.org/officeDocument/2006/relationships/image" Target="../media/image64.png"/><Relationship Id="rId15" Type="http://schemas.openxmlformats.org/officeDocument/2006/relationships/image" Target="../media/image63.svg"/><Relationship Id="rId14" Type="http://schemas.openxmlformats.org/officeDocument/2006/relationships/image" Target="../media/image62.png"/><Relationship Id="rId13" Type="http://schemas.openxmlformats.org/officeDocument/2006/relationships/image" Target="../media/image61.svg"/><Relationship Id="rId12" Type="http://schemas.openxmlformats.org/officeDocument/2006/relationships/image" Target="../media/image60.png"/><Relationship Id="rId11" Type="http://schemas.openxmlformats.org/officeDocument/2006/relationships/image" Target="../media/image59.svg"/><Relationship Id="rId10" Type="http://schemas.openxmlformats.org/officeDocument/2006/relationships/image" Target="../media/image58.png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svg"/><Relationship Id="rId8" Type="http://schemas.openxmlformats.org/officeDocument/2006/relationships/image" Target="../media/image80.png"/><Relationship Id="rId7" Type="http://schemas.openxmlformats.org/officeDocument/2006/relationships/image" Target="../media/image79.sv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svg"/><Relationship Id="rId3" Type="http://schemas.openxmlformats.org/officeDocument/2006/relationships/image" Target="../media/image75.png"/><Relationship Id="rId2" Type="http://schemas.openxmlformats.org/officeDocument/2006/relationships/image" Target="../media/image74.sv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hyperlink" Target="https://books.google.co.in/books?hl=en&amp;lr=&amp;id=Q6asDd-b5LYC&amp;oi=fnd&amp;pg=PR11&amp;dq=navier+stokes+equation+solution&amp;ots=ke21mUOSvB&amp;sig=a6SSHFXswBjiKVIngu-yrycj4Lo&amp;redir_esc=y#v=onepage&amp;q=navier%20stokes%20equation%20solution&amp;f=false" TargetMode="External"/><Relationship Id="rId6" Type="http://schemas.openxmlformats.org/officeDocument/2006/relationships/hyperlink" Target="https://www.sciencedirect.com/science/article/pii/S0032591023000621" TargetMode="External"/><Relationship Id="rId5" Type="http://schemas.openxmlformats.org/officeDocument/2006/relationships/hyperlink" Target="https://www.scientific.net/AMR.233-235.870" TargetMode="External"/><Relationship Id="rId4" Type="http://schemas.openxmlformats.org/officeDocument/2006/relationships/hyperlink" Target="https://www.jstage.jst.go.jp/article/isijinternational/53/1/53_1/_article/-char/ja/" TargetMode="External"/><Relationship Id="rId3" Type="http://schemas.openxmlformats.org/officeDocument/2006/relationships/hyperlink" Target="https://www.sciencedirect.com/science/article/pii/S0016236117303757?casa_token=5taXM8J_IEAAAAAA:IIWMFlzIyeGlT5Q9aIyz8t_aFgCC47WkG3pgbSmB2SfVfmzZ8gBgyJ6yfsM2Zh8eSES47QD7QXpAig" TargetMode="External"/><Relationship Id="rId2" Type="http://schemas.openxmlformats.org/officeDocument/2006/relationships/hyperlink" Target="https://www.sciencedirect.com/science/article/pii/S0016236100000430?casa_token=bOevY5yZT1EAAAAA:aSmAucyzGLTSLCfU9G29obhTzQGV-ofF-6_oq0YnqQR43GYgwAwL08ew7IGjjE6JLDytkJgg3clQlQ" TargetMode="External"/><Relationship Id="rId1" Type="http://schemas.openxmlformats.org/officeDocument/2006/relationships/hyperlink" Target="https://www.sciencedirect.com/science/article/pii/S0254058419304626?casa_token=reJHrrHp0rQAAAAA:-vC7WSijNivdghNprRBYUOP1qK6vJevWq_lRZueHIfxnh8YARPpcwFceeBpE1vgZxERod4THvXidX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7825" y="1544955"/>
            <a:ext cx="9144000" cy="1713865"/>
          </a:xfrm>
        </p:spPr>
        <p:txBody>
          <a:bodyPr>
            <a:normAutofit/>
          </a:bodyPr>
          <a:lstStyle/>
          <a:p>
            <a:r>
              <a:rPr sz="4445" b="1" dirty="0">
                <a:solidFill>
                  <a:srgbClr val="C00000"/>
                </a:solidFill>
              </a:rPr>
              <a:t>Simulation</a:t>
            </a:r>
            <a:r>
              <a:rPr lang="en-IN" sz="4445" b="1" dirty="0">
                <a:solidFill>
                  <a:srgbClr val="C00000"/>
                </a:solidFill>
              </a:rPr>
              <a:t> Studies</a:t>
            </a:r>
            <a:r>
              <a:rPr sz="4445" b="1" dirty="0">
                <a:solidFill>
                  <a:srgbClr val="C00000"/>
                </a:solidFill>
              </a:rPr>
              <a:t> of Liquid Slag Flow Patterns at High Temperatures</a:t>
            </a:r>
            <a:endParaRPr sz="4445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89355" y="4866640"/>
            <a:ext cx="13808710" cy="1508125"/>
          </a:xfrm>
        </p:spPr>
        <p:txBody>
          <a:bodyPr>
            <a:normAutofit/>
          </a:bodyPr>
          <a:lstStyle/>
          <a:p>
            <a:pPr algn="ctr"/>
            <a:r>
              <a:rPr lang="en-IN" altLang="en-US" sz="1800">
                <a:solidFill>
                  <a:schemeClr val="accent1">
                    <a:lumMod val="75000"/>
                  </a:schemeClr>
                </a:solidFill>
              </a:rPr>
              <a:t>    Under the Guidance of:</a:t>
            </a:r>
            <a:r>
              <a:rPr lang="en-IN" altLang="en-US" sz="1800"/>
              <a:t>                                                                                                                    </a:t>
            </a:r>
            <a:r>
              <a:rPr lang="en-IN" altLang="en-US" sz="1800">
                <a:solidFill>
                  <a:schemeClr val="accent1">
                    <a:lumMod val="75000"/>
                  </a:schemeClr>
                </a:solidFill>
              </a:rPr>
              <a:t>Presented by:</a:t>
            </a:r>
            <a:endParaRPr lang="en-IN" altLang="en-US" sz="1800"/>
          </a:p>
          <a:p>
            <a:pPr algn="ctr"/>
            <a:r>
              <a:rPr lang="en-IN" altLang="en-US" sz="1800"/>
              <a:t>                    Dr. Srishilan C                                                                                                                        Om Prakash Gadhwal</a:t>
            </a:r>
            <a:endParaRPr lang="en-IN" altLang="en-US" sz="1800"/>
          </a:p>
          <a:p>
            <a:pPr algn="ctr"/>
            <a:r>
              <a:rPr lang="en-IN" altLang="en-US" sz="1800"/>
              <a:t>                                                                                                                                                                   2021umt0183</a:t>
            </a:r>
            <a:endParaRPr lang="en-IN" altLang="en-US" sz="1800"/>
          </a:p>
          <a:p>
            <a:pPr algn="ctr"/>
            <a:r>
              <a:rPr lang="en-IN" altLang="en-US" sz="1800"/>
              <a:t> </a:t>
            </a:r>
            <a:endParaRPr lang="en-IN" altLang="en-US" sz="1800"/>
          </a:p>
        </p:txBody>
      </p:sp>
      <p:cxnSp>
        <p:nvCxnSpPr>
          <p:cNvPr id="16" name="Straight Connector 15"/>
          <p:cNvCxnSpPr>
            <a:stCxn id="13" idx="0"/>
            <a:endCxn id="13" idx="0"/>
          </p:cNvCxnSpPr>
          <p:nvPr/>
        </p:nvCxnSpPr>
        <p:spPr>
          <a:xfrm>
            <a:off x="11736705" y="686816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1856720" y="6499860"/>
            <a:ext cx="762635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1</a:t>
            </a:r>
            <a:endParaRPr lang="en-IN" altLang="en-US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511300" cy="994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660" y="0"/>
            <a:ext cx="1729740" cy="1290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660" y="127000"/>
            <a:ext cx="1729740" cy="1290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660" y="254000"/>
            <a:ext cx="1729740" cy="1290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660" y="381000"/>
            <a:ext cx="1729740" cy="1290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770" y="0"/>
            <a:ext cx="1332230" cy="9944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064000" y="333946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2800" b="1" i="1" u="sng"/>
              <a:t>BTP-2   (MTY401U4M)</a:t>
            </a:r>
            <a:endParaRPr lang="en-IN" altLang="en-US" sz="2800" b="1" i="1" u="sn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10</a:t>
            </a:r>
            <a:endParaRPr lang="en-I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685" y="1266825"/>
            <a:ext cx="6828155" cy="52228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00915" y="617318"/>
            <a:ext cx="6638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sz="2400" dirty="0">
                <a:highlight>
                  <a:srgbClr val="92B1A8"/>
                </a:highlight>
              </a:rPr>
              <a:t>Velocity Distribution due to Variation in Viscosity</a:t>
            </a:r>
            <a:endParaRPr lang="en-IN" sz="2400" dirty="0">
              <a:highlight>
                <a:srgbClr val="92B1A8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1280" y="198120"/>
            <a:ext cx="3738245" cy="721360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7000"/>
              </a:prstClr>
            </a:outerShdw>
          </a:effectLst>
          <a:scene3d>
            <a:camera prst="perspectiveAbove"/>
            <a:lightRig rig="threePt" dir="t"/>
          </a:scene3d>
          <a:sp3d/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IN" altLang="en-US" dirty="0">
                <a:blipFill>
                  <a:blip r:embed="rId1"/>
                  <a:tile tx="0" ty="0" sx="100000" sy="100000" flip="none" algn="tl"/>
                </a:blipFill>
              </a:rPr>
              <a:t>3. Rotating Disk</a:t>
            </a:r>
            <a:endParaRPr lang="en-IN" altLang="en-US" dirty="0">
              <a:blipFill>
                <a:blip r:embed="rId1"/>
                <a:tile tx="0" ty="0" sx="100000" sy="100000" flip="none" algn="tl"/>
              </a:blip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1909425" y="7787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dirty="0"/>
              <a:t>8</a:t>
            </a:r>
            <a:endParaRPr lang="en-IN" altLang="en-US" dirty="0"/>
          </a:p>
        </p:txBody>
      </p:sp>
      <p:sp>
        <p:nvSpPr>
          <p:cNvPr id="4" name="Flowchart: Direct Access Storage 3"/>
          <p:cNvSpPr/>
          <p:nvPr/>
        </p:nvSpPr>
        <p:spPr>
          <a:xfrm rot="5400000" flipH="1">
            <a:off x="1983105" y="2078355"/>
            <a:ext cx="888365" cy="35369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0400" y="3402965"/>
            <a:ext cx="3512185" cy="32956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2940" y="3315335"/>
            <a:ext cx="3533140" cy="32956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196080" y="3480435"/>
            <a:ext cx="8890" cy="850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Curved Right Arrow 14"/>
          <p:cNvSpPr/>
          <p:nvPr/>
        </p:nvSpPr>
        <p:spPr>
          <a:xfrm>
            <a:off x="2045970" y="2689860"/>
            <a:ext cx="666115" cy="24701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40970" y="236537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400"/>
              <a:t>Very thin (</a:t>
            </a:r>
            <a:r>
              <a:rPr lang="en-US" altLang="en-US" sz="1400"/>
              <a:t>δ</a:t>
            </a:r>
            <a:r>
              <a:rPr lang="en-IN" altLang="en-US" sz="1400"/>
              <a:t>) layer of slag</a:t>
            </a:r>
            <a:endParaRPr lang="en-IN" altLang="en-US" sz="1400"/>
          </a:p>
        </p:txBody>
      </p:sp>
      <p:sp>
        <p:nvSpPr>
          <p:cNvPr id="24" name="Text Box 23"/>
          <p:cNvSpPr txBox="1"/>
          <p:nvPr/>
        </p:nvSpPr>
        <p:spPr>
          <a:xfrm>
            <a:off x="2164715" y="38823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Disk</a:t>
            </a:r>
            <a:endParaRPr lang="en-IN" altLang="en-US"/>
          </a:p>
        </p:txBody>
      </p:sp>
      <p:cxnSp>
        <p:nvCxnSpPr>
          <p:cNvPr id="25" name="Straight Connector 24"/>
          <p:cNvCxnSpPr>
            <a:stCxn id="4" idx="1"/>
          </p:cNvCxnSpPr>
          <p:nvPr/>
        </p:nvCxnSpPr>
        <p:spPr>
          <a:xfrm>
            <a:off x="2427605" y="4291330"/>
            <a:ext cx="0" cy="157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60400" y="3490595"/>
            <a:ext cx="2540" cy="7493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Rectangles 28"/>
          <p:cNvSpPr/>
          <p:nvPr/>
        </p:nvSpPr>
        <p:spPr>
          <a:xfrm>
            <a:off x="659130" y="3503930"/>
            <a:ext cx="3534410" cy="76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60400" y="3315335"/>
            <a:ext cx="3533140" cy="32956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2400300" y="2125345"/>
            <a:ext cx="10795" cy="13652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Text Box 4"/>
          <p:cNvSpPr txBox="1"/>
          <p:nvPr/>
        </p:nvSpPr>
        <p:spPr>
          <a:xfrm>
            <a:off x="2712085" y="25685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ω</a:t>
            </a:r>
            <a:endParaRPr lang="en-US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5095494" y="4542091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659130" y="5461000"/>
            <a:ext cx="3545205" cy="5784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3198495" y="5340985"/>
            <a:ext cx="142875" cy="12001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18080" y="4522470"/>
            <a:ext cx="1905" cy="934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0" idx="3"/>
          </p:cNvCxnSpPr>
          <p:nvPr/>
        </p:nvCxnSpPr>
        <p:spPr>
          <a:xfrm flipV="1">
            <a:off x="3341370" y="5389880"/>
            <a:ext cx="1302385" cy="11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4574540" y="5196205"/>
            <a:ext cx="4388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ρω</a:t>
            </a:r>
            <a:r>
              <a:rPr lang="en-IN" altLang="en-US" baseline="30000"/>
              <a:t>2</a:t>
            </a:r>
            <a:r>
              <a:rPr lang="en-IN" altLang="en-US"/>
              <a:t>r</a:t>
            </a:r>
            <a:endParaRPr lang="en-I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3728720" y="4726305"/>
            <a:ext cx="2440940" cy="4152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600"/>
              <a:t>Centrifugal Force per Unit Volume</a:t>
            </a:r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  <a:p>
            <a:endParaRPr lang="en-US" altLang="en-US" sz="1600"/>
          </a:p>
        </p:txBody>
      </p:sp>
      <p:sp>
        <p:nvSpPr>
          <p:cNvPr id="17" name="Curved Right Arrow 16"/>
          <p:cNvSpPr/>
          <p:nvPr/>
        </p:nvSpPr>
        <p:spPr>
          <a:xfrm>
            <a:off x="2045970" y="4749800"/>
            <a:ext cx="666115" cy="247015"/>
          </a:xfrm>
          <a:prstGeom prst="curvedRightArrow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712085" y="4692015"/>
            <a:ext cx="62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ω</a:t>
            </a:r>
            <a:endParaRPr lang="en-US" altLang="en-US"/>
          </a:p>
        </p:txBody>
      </p: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>
            <a:off x="2430145" y="5401310"/>
            <a:ext cx="768350" cy="825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2712085" y="514159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IN" altLang="en-US">
                <a:sym typeface="+mn-ea"/>
              </a:rPr>
              <a:t>r</a:t>
            </a:r>
            <a:endParaRPr lang="en-IN" altLang="en-US">
              <a:sym typeface="+mn-ea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2164715" y="55911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Disk</a:t>
            </a:r>
            <a:endParaRPr lang="en-IN" alt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2430780" y="6040755"/>
            <a:ext cx="7620" cy="3848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Text Box 29"/>
          <p:cNvSpPr txBox="1"/>
          <p:nvPr/>
        </p:nvSpPr>
        <p:spPr>
          <a:xfrm>
            <a:off x="6522085" y="1388745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800" b="1"/>
              <a:t>Navier–Stokes equations</a:t>
            </a:r>
            <a:r>
              <a:rPr lang="en-IN" altLang="en-US" sz="2800" b="1"/>
              <a:t>:</a:t>
            </a:r>
            <a:endParaRPr lang="en-IN" altLang="en-US" sz="2800" b="1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195" y="1934210"/>
            <a:ext cx="4057650" cy="1066800"/>
          </a:xfrm>
          <a:prstGeom prst="rect">
            <a:avLst/>
          </a:prstGeom>
        </p:spPr>
      </p:pic>
      <p:sp>
        <p:nvSpPr>
          <p:cNvPr id="34" name="Text Box 33"/>
          <p:cNvSpPr txBox="1"/>
          <p:nvPr/>
        </p:nvSpPr>
        <p:spPr>
          <a:xfrm>
            <a:off x="6859905" y="46761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Final Form of the Navier-Stokes Equation for a Rotating Disk</a:t>
            </a:r>
            <a:r>
              <a:rPr lang="en-IN" altLang="en-US"/>
              <a:t> :-</a:t>
            </a:r>
            <a:endParaRPr lang="en-IN" altLang="en-US"/>
          </a:p>
        </p:txBody>
      </p:sp>
      <p:sp>
        <p:nvSpPr>
          <p:cNvPr id="44" name="Text Box 43"/>
          <p:cNvSpPr txBox="1"/>
          <p:nvPr/>
        </p:nvSpPr>
        <p:spPr>
          <a:xfrm>
            <a:off x="2917190" y="3079115"/>
            <a:ext cx="40640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200"/>
              <a:t>Steady flow</a:t>
            </a:r>
            <a:endParaRPr lang="en-US" altLang="en-US" sz="120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911860" y="2660015"/>
            <a:ext cx="682625" cy="843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0" name="2384804F-3998-4D57-9195-F3826E402611-2" descr="C:/Users/OM PRAKASH GADHWAL/AppData/Local/Temp/wpp.xKjxuz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955" y="3298190"/>
            <a:ext cx="1065893" cy="510268"/>
          </a:xfrm>
          <a:prstGeom prst="rect">
            <a:avLst/>
          </a:prstGeom>
        </p:spPr>
      </p:pic>
      <p:sp>
        <p:nvSpPr>
          <p:cNvPr id="51" name="Text Box 50"/>
          <p:cNvSpPr txBox="1"/>
          <p:nvPr/>
        </p:nvSpPr>
        <p:spPr>
          <a:xfrm>
            <a:off x="8359140" y="33153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(</a:t>
            </a:r>
            <a:r>
              <a:rPr lang="en-US" altLang="en-US"/>
              <a:t>Newton's law of viscosity</a:t>
            </a:r>
            <a:r>
              <a:rPr lang="en-IN" altLang="en-US"/>
              <a:t>)</a:t>
            </a:r>
            <a:endParaRPr lang="en-IN" altLang="en-US"/>
          </a:p>
        </p:txBody>
      </p:sp>
      <p:sp>
        <p:nvSpPr>
          <p:cNvPr id="52" name="Text Box 51"/>
          <p:cNvSpPr txBox="1"/>
          <p:nvPr/>
        </p:nvSpPr>
        <p:spPr>
          <a:xfrm>
            <a:off x="7158355" y="3923030"/>
            <a:ext cx="4490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a = </a:t>
            </a:r>
            <a:r>
              <a:rPr lang="en-US" altLang="en-US"/>
              <a:t>ω</a:t>
            </a:r>
            <a:r>
              <a:rPr lang="en-IN" altLang="en-US" baseline="30000"/>
              <a:t>2</a:t>
            </a:r>
            <a:r>
              <a:rPr lang="en-IN" altLang="en-US"/>
              <a:t>r</a:t>
            </a:r>
            <a:endParaRPr lang="en-IN" altLang="en-US"/>
          </a:p>
        </p:txBody>
      </p:sp>
      <p:sp>
        <p:nvSpPr>
          <p:cNvPr id="55" name="Left Bracket 54"/>
          <p:cNvSpPr/>
          <p:nvPr/>
        </p:nvSpPr>
        <p:spPr>
          <a:xfrm>
            <a:off x="7106920" y="3362960"/>
            <a:ext cx="223520" cy="1026160"/>
          </a:xfrm>
          <a:prstGeom prst="leftBracke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8" name="2384804F-3998-4D57-9195-F3826E402611-1" descr="C:/Users/OM PRAKASH GADHWAL/AppData/Local/Temp/wpp.UhxXbX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915" y="5409565"/>
            <a:ext cx="3011091" cy="892175"/>
          </a:xfrm>
          <a:prstGeom prst="rect">
            <a:avLst/>
          </a:prstGeom>
          <a:effectLst/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60" y="1354455"/>
            <a:ext cx="762000" cy="561975"/>
          </a:xfrm>
          <a:prstGeom prst="rect">
            <a:avLst/>
          </a:prstGeom>
        </p:spPr>
      </p:pic>
      <p:sp>
        <p:nvSpPr>
          <p:cNvPr id="59" name="Text Box 58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p>
            <a:r>
              <a:rPr lang="en-IN" altLang="en-US" dirty="0"/>
              <a:t>11</a:t>
            </a:r>
            <a:endParaRPr lang="en-I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2384804F-3998-4D57-9195-F3826E402611-3" descr="C:/Users/OM PRAKASH GADHWAL/AppData/Local/Temp/wpp.hNUusj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17625" y="1934845"/>
            <a:ext cx="1861185" cy="620395"/>
          </a:xfrm>
          <a:prstGeom prst="rect">
            <a:avLst/>
          </a:prstGeom>
          <a:effectLst/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45" y="2555240"/>
            <a:ext cx="4572000" cy="1276350"/>
          </a:xfrm>
          <a:prstGeom prst="rect">
            <a:avLst/>
          </a:prstGeom>
        </p:spPr>
      </p:pic>
      <p:sp>
        <p:nvSpPr>
          <p:cNvPr id="35" name="Text Box 34"/>
          <p:cNvSpPr txBox="1"/>
          <p:nvPr/>
        </p:nvSpPr>
        <p:spPr>
          <a:xfrm>
            <a:off x="265430" y="1474470"/>
            <a:ext cx="4998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b="1"/>
              <a:t> </a:t>
            </a:r>
            <a:r>
              <a:rPr lang="en-IN" altLang="en-US" sz="2400" b="1"/>
              <a:t>S</a:t>
            </a:r>
            <a:r>
              <a:rPr lang="en-US" altLang="en-US" sz="2400" b="1"/>
              <a:t>econd-order differential equation</a:t>
            </a:r>
            <a:r>
              <a:rPr lang="en-IN" altLang="en-US" sz="2400" b="1"/>
              <a:t>:</a:t>
            </a:r>
            <a:endParaRPr lang="en-IN" altLang="en-US" sz="2400" b="1"/>
          </a:p>
        </p:txBody>
      </p:sp>
      <p:sp>
        <p:nvSpPr>
          <p:cNvPr id="37" name="TextBox 17"/>
          <p:cNvSpPr txBox="1"/>
          <p:nvPr/>
        </p:nvSpPr>
        <p:spPr>
          <a:xfrm>
            <a:off x="3433300" y="393798"/>
            <a:ext cx="66384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dirty="0">
                <a:highlight>
                  <a:srgbClr val="92B1A8"/>
                </a:highlight>
              </a:rPr>
              <a:t>Velocity Distribution due to Radial Variation</a:t>
            </a:r>
            <a:endParaRPr lang="en-US" altLang="en-US" sz="2400" dirty="0">
              <a:highlight>
                <a:srgbClr val="92B1A8"/>
              </a:highlight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12</a:t>
            </a:r>
            <a:endParaRPr lang="en-I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80" y="1474470"/>
            <a:ext cx="6308090" cy="4688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745" y="3831590"/>
            <a:ext cx="4097020" cy="2938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13</a:t>
            </a:r>
            <a:endParaRPr lang="en-IN" altLang="en-US" dirty="0"/>
          </a:p>
        </p:txBody>
      </p:sp>
      <p:sp>
        <p:nvSpPr>
          <p:cNvPr id="37" name="TextBox 17"/>
          <p:cNvSpPr txBox="1"/>
          <p:nvPr/>
        </p:nvSpPr>
        <p:spPr>
          <a:xfrm>
            <a:off x="812800" y="989330"/>
            <a:ext cx="11911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 dirty="0">
                <a:highlight>
                  <a:srgbClr val="92B1A8"/>
                </a:highlight>
              </a:rPr>
              <a:t>Velocity Distribution for Different Rotational Speeds (ω)</a:t>
            </a:r>
            <a:endParaRPr lang="en-US" altLang="en-US" sz="1600" dirty="0">
              <a:highlight>
                <a:srgbClr val="92B1A8"/>
              </a:highlight>
            </a:endParaRPr>
          </a:p>
        </p:txBody>
      </p:sp>
      <p:sp>
        <p:nvSpPr>
          <p:cNvPr id="2" name="TextBox 17"/>
          <p:cNvSpPr txBox="1"/>
          <p:nvPr/>
        </p:nvSpPr>
        <p:spPr>
          <a:xfrm>
            <a:off x="7041515" y="989330"/>
            <a:ext cx="119119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 dirty="0">
                <a:highlight>
                  <a:srgbClr val="92B1A8"/>
                </a:highlight>
              </a:rPr>
              <a:t>Velocity Distribution </a:t>
            </a:r>
            <a:r>
              <a:rPr lang="en-IN" altLang="en-US" sz="1600" dirty="0">
                <a:highlight>
                  <a:srgbClr val="92B1A8"/>
                </a:highlight>
              </a:rPr>
              <a:t>due to Variation in Viscosity</a:t>
            </a:r>
            <a:endParaRPr lang="en-IN" altLang="en-US" sz="1600" dirty="0">
              <a:highlight>
                <a:srgbClr val="92B1A8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30985"/>
            <a:ext cx="5961380" cy="45078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25" y="1530985"/>
            <a:ext cx="6064885" cy="4507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17"/>
          <p:cNvSpPr txBox="1"/>
          <p:nvPr/>
        </p:nvSpPr>
        <p:spPr>
          <a:xfrm>
            <a:off x="3433300" y="393798"/>
            <a:ext cx="663840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400" dirty="0">
                <a:highlight>
                  <a:srgbClr val="92B1A8"/>
                </a:highlight>
              </a:rPr>
              <a:t>Velocity Distribution due to </a:t>
            </a:r>
            <a:r>
              <a:rPr lang="en-IN" altLang="en-US" sz="2400" dirty="0">
                <a:highlight>
                  <a:srgbClr val="92B1A8"/>
                </a:highlight>
              </a:rPr>
              <a:t>Variation in Density</a:t>
            </a:r>
            <a:endParaRPr lang="en-IN" altLang="en-US" sz="2400" dirty="0">
              <a:highlight>
                <a:srgbClr val="92B1A8"/>
              </a:highlight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14</a:t>
            </a:r>
            <a:endParaRPr lang="en-I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3880" y="854075"/>
            <a:ext cx="6863080" cy="5635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9205" y="0"/>
            <a:ext cx="3157220" cy="848360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7000"/>
              </a:prstClr>
            </a:outerShdw>
          </a:effectLst>
          <a:scene3d>
            <a:camera prst="perspectiveAbove"/>
            <a:lightRig rig="threePt" dir="t"/>
          </a:scene3d>
          <a:sp3d/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altLang="en-US">
                <a:blipFill>
                  <a:blip r:embed="rId1"/>
                  <a:tile tx="0" ty="0" sx="100000" sy="100000" flip="none" algn="tl"/>
                </a:blipFill>
              </a:rPr>
              <a:t>Setup</a:t>
            </a:r>
            <a:endParaRPr lang="en-IN" altLang="en-US">
              <a:blipFill>
                <a:blip r:embed="rId1"/>
                <a:tile tx="0" ty="0" sx="100000" sy="100000" flip="none" algn="tl"/>
              </a:blip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1850370" y="6425565"/>
            <a:ext cx="4064000" cy="43307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noAutofit/>
          </a:bodyPr>
          <a:lstStyle/>
          <a:p>
            <a:r>
              <a:rPr lang="en-IN" altLang="en-US" dirty="0"/>
              <a:t>15</a:t>
            </a:r>
            <a:endParaRPr lang="en-IN" altLang="en-US" dirty="0"/>
          </a:p>
        </p:txBody>
      </p:sp>
      <p:sp>
        <p:nvSpPr>
          <p:cNvPr id="8" name="Rectangles 7"/>
          <p:cNvSpPr/>
          <p:nvPr/>
        </p:nvSpPr>
        <p:spPr>
          <a:xfrm>
            <a:off x="704850" y="1924685"/>
            <a:ext cx="2209165" cy="35687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765935" y="1038225"/>
            <a:ext cx="6350" cy="886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14015" y="1887855"/>
            <a:ext cx="269875" cy="44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Curved Right Arrow 16"/>
          <p:cNvSpPr/>
          <p:nvPr/>
        </p:nvSpPr>
        <p:spPr>
          <a:xfrm>
            <a:off x="1404620" y="1306195"/>
            <a:ext cx="647700" cy="197485"/>
          </a:xfrm>
          <a:prstGeom prst="curvedRightArrow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2052320" y="1155700"/>
            <a:ext cx="629285" cy="433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ω</a:t>
            </a:r>
            <a:endParaRPr lang="en-US" alt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1764030" y="2281555"/>
            <a:ext cx="6985" cy="452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>
            <a:off x="10795" y="4529455"/>
            <a:ext cx="5568950" cy="158750"/>
          </a:xfrm>
          <a:prstGeom prst="rect">
            <a:avLst/>
          </a:prstGeom>
          <a:blipFill>
            <a:blip r:embed="rId2"/>
          </a:blip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>
            <a:off x="977265" y="1892935"/>
            <a:ext cx="4318000" cy="4965700"/>
          </a:xfrm>
          <a:prstGeom prst="arc">
            <a:avLst>
              <a:gd name="adj1" fmla="val 16200000"/>
              <a:gd name="adj2" fmla="val 0"/>
            </a:avLst>
          </a:prstGeom>
          <a:ln w="31750" cap="rnd">
            <a:solidFill>
              <a:prstClr val="black"/>
            </a:solidFill>
            <a:prstDash val="sysDot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299710" y="4377690"/>
            <a:ext cx="2540" cy="6540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72440" y="1924050"/>
            <a:ext cx="3175" cy="259461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9" name="Text Box 28"/>
          <p:cNvSpPr txBox="1"/>
          <p:nvPr/>
        </p:nvSpPr>
        <p:spPr>
          <a:xfrm>
            <a:off x="167005" y="30435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H</a:t>
            </a:r>
            <a:endParaRPr lang="en-IN" altLang="en-US"/>
          </a:p>
        </p:txBody>
      </p:sp>
      <p:sp>
        <p:nvSpPr>
          <p:cNvPr id="32" name="Text Box 31"/>
          <p:cNvSpPr txBox="1"/>
          <p:nvPr/>
        </p:nvSpPr>
        <p:spPr>
          <a:xfrm>
            <a:off x="1993265" y="1625600"/>
            <a:ext cx="4064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900"/>
              <a:t>Molten slag</a:t>
            </a:r>
            <a:endParaRPr lang="en-IN" altLang="en-US" sz="900"/>
          </a:p>
        </p:txBody>
      </p:sp>
      <p:sp>
        <p:nvSpPr>
          <p:cNvPr id="35" name="Text Box 34"/>
          <p:cNvSpPr txBox="1"/>
          <p:nvPr/>
        </p:nvSpPr>
        <p:spPr>
          <a:xfrm>
            <a:off x="5340985" y="4324350"/>
            <a:ext cx="4064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900"/>
              <a:t>Cooled slag particle</a:t>
            </a:r>
            <a:endParaRPr lang="en-IN" altLang="en-US" sz="900"/>
          </a:p>
        </p:txBody>
      </p:sp>
      <p:sp>
        <p:nvSpPr>
          <p:cNvPr id="39" name="Oval 38"/>
          <p:cNvSpPr/>
          <p:nvPr/>
        </p:nvSpPr>
        <p:spPr>
          <a:xfrm>
            <a:off x="5273675" y="4453890"/>
            <a:ext cx="75565" cy="7556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649085" y="1189990"/>
            <a:ext cx="4668520" cy="3987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p>
            <a:r>
              <a:rPr sz="2000" b="1"/>
              <a:t>vertical height of the disc from the ground</a:t>
            </a:r>
            <a:endParaRPr lang="en-IN" sz="2000" b="1"/>
          </a:p>
        </p:txBody>
      </p:sp>
      <p:pic>
        <p:nvPicPr>
          <p:cNvPr id="4" name="2384804F-3998-4D57-9195-F3826E402611-7" descr="C:/Users/OM PRAKASH GADHWAL/AppData/Local/Temp/wpp.rHMzpG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9515" y="1804035"/>
            <a:ext cx="1213618" cy="429533"/>
          </a:xfrm>
          <a:prstGeom prst="rect">
            <a:avLst/>
          </a:prstGeom>
        </p:spPr>
      </p:pic>
      <p:pic>
        <p:nvPicPr>
          <p:cNvPr id="5" name="2384804F-3998-4D57-9195-F3826E402611-8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96705" y="1880235"/>
            <a:ext cx="1376045" cy="252730"/>
          </a:xfrm>
          <a:prstGeom prst="rect">
            <a:avLst/>
          </a:prstGeom>
        </p:spPr>
      </p:pic>
      <p:pic>
        <p:nvPicPr>
          <p:cNvPr id="7" name="2384804F-3998-4D57-9195-F3826E402611-9" descr="C:/Users/OM PRAKASH GADHWAL/AppData/Local/Temp/wpp.yzZgXF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6425" y="2637790"/>
            <a:ext cx="1788659" cy="681314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7550" y="3621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According to Newton’s Law of Cooling-</a:t>
            </a:r>
            <a:endParaRPr lang="en-IN" altLang="en-US"/>
          </a:p>
        </p:txBody>
      </p:sp>
      <p:pic>
        <p:nvPicPr>
          <p:cNvPr id="10" name="2384804F-3998-4D57-9195-F3826E402611-10" descr="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7550" y="4064000"/>
            <a:ext cx="3810000" cy="465138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88785" y="46634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 </a:t>
            </a:r>
            <a:endParaRPr lang="en-IN" altLang="en-US"/>
          </a:p>
        </p:txBody>
      </p:sp>
      <p:pic>
        <p:nvPicPr>
          <p:cNvPr id="14" name="2384804F-3998-4D57-9195-F3826E402611-11" descr="C:/Users/OM PRAKASH GADHWAL/AppData/Local/Temp/wpp.JFhxlI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32320" y="4869180"/>
            <a:ext cx="2154464" cy="226786"/>
          </a:xfrm>
          <a:prstGeom prst="rect">
            <a:avLst/>
          </a:prstGeom>
        </p:spPr>
      </p:pic>
      <p:sp>
        <p:nvSpPr>
          <p:cNvPr id="19" name="Left Brace 18"/>
          <p:cNvSpPr/>
          <p:nvPr/>
        </p:nvSpPr>
        <p:spPr>
          <a:xfrm rot="5400000" flipH="1" flipV="1">
            <a:off x="7752715" y="4772660"/>
            <a:ext cx="368300" cy="77533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5400000" flipH="1" flipV="1">
            <a:off x="8787765" y="4772660"/>
            <a:ext cx="368300" cy="77533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907530" y="5435600"/>
            <a:ext cx="428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  </a:t>
            </a:r>
            <a:r>
              <a:rPr lang="en-US" altLang="en-US"/>
              <a:t>Sensible Heat</a:t>
            </a:r>
            <a:r>
              <a:rPr lang="en-IN" altLang="en-US"/>
              <a:t>     </a:t>
            </a:r>
            <a:r>
              <a:rPr lang="en-US" altLang="en-US"/>
              <a:t>Latent Heat</a:t>
            </a:r>
            <a:endParaRPr lang="en-US" altLang="en-US"/>
          </a:p>
        </p:txBody>
      </p:sp>
      <p:sp>
        <p:nvSpPr>
          <p:cNvPr id="22" name="Rectangles 21"/>
          <p:cNvSpPr/>
          <p:nvPr/>
        </p:nvSpPr>
        <p:spPr>
          <a:xfrm>
            <a:off x="704215" y="1848485"/>
            <a:ext cx="2209800" cy="76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Text Box 35"/>
          <p:cNvSpPr txBox="1"/>
          <p:nvPr/>
        </p:nvSpPr>
        <p:spPr>
          <a:xfrm>
            <a:off x="1515745" y="18923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Disk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2384804F-3998-4D57-9195-F3826E402611-12" descr="C:/Users/OM PRAKASH GADHWAL/AppData/Local/Temp/wpp.oXpoPs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6220" y="414655"/>
            <a:ext cx="5159375" cy="60098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671185" y="194945"/>
            <a:ext cx="10795" cy="6552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8" name="2384804F-3998-4D57-9195-F3826E402611-14" descr="C:/Users/OM PRAKASH GADHWAL/AppData/Local/Temp/wpp.ijIlZa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2950" y="978535"/>
            <a:ext cx="6152515" cy="8020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725160" y="259715"/>
            <a:ext cx="6609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Modified Kitamura equation for particle diameter in the ligament breakup regime</a:t>
            </a:r>
            <a:r>
              <a:rPr lang="en-IN" altLang="en-US"/>
              <a:t>: -</a:t>
            </a:r>
            <a:endParaRPr lang="en-IN" altLang="en-US"/>
          </a:p>
        </p:txBody>
      </p:sp>
      <p:pic>
        <p:nvPicPr>
          <p:cNvPr id="10" name="2384804F-3998-4D57-9195-F3826E402611-15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6370" y="1972310"/>
            <a:ext cx="1916339" cy="458524"/>
          </a:xfrm>
          <a:prstGeom prst="rect">
            <a:avLst/>
          </a:prstGeom>
        </p:spPr>
      </p:pic>
      <p:graphicFrame>
        <p:nvGraphicFramePr>
          <p:cNvPr id="12" name="Table 11"/>
          <p:cNvGraphicFramePr/>
          <p:nvPr>
            <p:custDataLst>
              <p:tags r:id="rId7"/>
            </p:custDataLst>
          </p:nvPr>
        </p:nvGraphicFramePr>
        <p:xfrm>
          <a:off x="34925" y="2456815"/>
          <a:ext cx="5486400" cy="3744595"/>
        </p:xfrm>
        <a:graphic>
          <a:graphicData uri="http://schemas.openxmlformats.org/drawingml/2006/table">
            <a:tbl>
              <a:tblPr/>
              <a:tblGrid>
                <a:gridCol w="1055370"/>
                <a:gridCol w="2602230"/>
                <a:gridCol w="1828800"/>
              </a:tblGrid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 b="1">
                          <a:latin typeface="Cambria" panose="02040503050406030204"/>
                          <a:ea typeface="ＭＳ 明朝"/>
                        </a:rPr>
                        <a:t>Variable</a:t>
                      </a:r>
                      <a:endParaRPr sz="1100" b="1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 b="1">
                          <a:latin typeface="Cambria" panose="02040503050406030204"/>
                          <a:ea typeface="ＭＳ 明朝"/>
                        </a:rPr>
                        <a:t>Description</a:t>
                      </a:r>
                      <a:endParaRPr sz="1100" b="1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 b="1">
                          <a:latin typeface="Cambria" panose="02040503050406030204"/>
                          <a:ea typeface="ＭＳ 明朝"/>
                        </a:rPr>
                        <a:t>Unit</a:t>
                      </a:r>
                      <a:endParaRPr sz="1100" b="1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02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Rate of change of particle temperature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_____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K/s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Latent heat of fusion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209.2×10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^3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J/kg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</a:t>
                      </a:r>
                      <a:endParaRPr lang="en-IN"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Specific heat capacity of the particle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1.247×10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^3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J/(kg·K)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df/dt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Solid fraction change rate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_____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1/s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α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Convective heat transfer coefficient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372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W/(m²·K)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Temperature of the particle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1723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K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Temperature of the surrounding gas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293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K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Stefan-Boltzmann constant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5.67</a:t>
                      </a:r>
                      <a:r>
                        <a:rPr lang="en-US" altLang="en-US" sz="1100">
                          <a:latin typeface="Cambria" panose="02040503050406030204"/>
                          <a:ea typeface="ＭＳ 明朝"/>
                          <a:sym typeface="+mn-ea"/>
                        </a:rPr>
                        <a:t>×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  <a:sym typeface="+mn-ea"/>
                        </a:rPr>
                        <a:t>10^-8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W/(m²·K⁴)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ε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Emissivity of the particle surface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0.9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ρ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Density of the particle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2.5×10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^3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kg/m³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4325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Particle diameter</a:t>
                      </a:r>
                      <a:endParaRPr lang="en-IN"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_____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m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Text Box 12"/>
          <p:cNvSpPr txBox="1"/>
          <p:nvPr/>
        </p:nvSpPr>
        <p:spPr>
          <a:xfrm>
            <a:off x="34925" y="4765358"/>
            <a:ext cx="5080000" cy="371475"/>
          </a:xfrm>
          <a:prstGeom prst="rect">
            <a:avLst/>
          </a:prstGeom>
        </p:spPr>
        <p:txBody>
          <a:bodyPr>
            <a:spAutoFit/>
          </a:bodyPr>
          <a:p>
            <a:pPr defTabSz="266700">
              <a:lnSpc>
                <a:spcPct val="114000"/>
              </a:lnSpc>
              <a:spcAft>
                <a:spcPts val="1000"/>
              </a:spcAft>
            </a:pPr>
            <a:r>
              <a:rPr sz="1600">
                <a:latin typeface="Cambria" panose="02040503050406030204"/>
                <a:ea typeface="ＭＳ 明朝"/>
              </a:rPr>
              <a:t> </a:t>
            </a:r>
            <a:endParaRPr sz="1600">
              <a:latin typeface="Cambria" panose="02040503050406030204"/>
              <a:ea typeface="ＭＳ 明朝"/>
            </a:endParaRPr>
          </a:p>
        </p:txBody>
      </p:sp>
      <p:pic>
        <p:nvPicPr>
          <p:cNvPr id="14" name="2384804F-3998-4D57-9195-F3826E402611-16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3670" y="2773680"/>
            <a:ext cx="208915" cy="225425"/>
          </a:xfrm>
          <a:prstGeom prst="rect">
            <a:avLst/>
          </a:prstGeom>
        </p:spPr>
      </p:pic>
      <p:pic>
        <p:nvPicPr>
          <p:cNvPr id="15" name="2384804F-3998-4D57-9195-F3826E402611-17" descr="C:/Users/OM PRAKASH GADHWAL/AppData/Local/Temp/wpp.AoAMfwwpp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445" y="3192145"/>
            <a:ext cx="271780" cy="129540"/>
          </a:xfrm>
          <a:prstGeom prst="rect">
            <a:avLst/>
          </a:prstGeom>
        </p:spPr>
      </p:pic>
      <p:pic>
        <p:nvPicPr>
          <p:cNvPr id="16" name="2384804F-3998-4D57-9195-F3826E402611-18" descr="wpp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3510" y="3429000"/>
            <a:ext cx="192768" cy="161162"/>
          </a:xfrm>
          <a:prstGeom prst="rect">
            <a:avLst/>
          </a:prstGeom>
        </p:spPr>
      </p:pic>
      <p:pic>
        <p:nvPicPr>
          <p:cNvPr id="17" name="2384804F-3998-4D57-9195-F3826E402611-19" descr="wpp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1445" y="4389755"/>
            <a:ext cx="151765" cy="143510"/>
          </a:xfrm>
          <a:prstGeom prst="rect">
            <a:avLst/>
          </a:prstGeom>
        </p:spPr>
      </p:pic>
      <p:pic>
        <p:nvPicPr>
          <p:cNvPr id="18" name="2384804F-3998-4D57-9195-F3826E402611-20" descr="wpp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1445" y="4756785"/>
            <a:ext cx="161290" cy="156210"/>
          </a:xfrm>
          <a:prstGeom prst="rect">
            <a:avLst/>
          </a:prstGeom>
        </p:spPr>
      </p:pic>
      <p:pic>
        <p:nvPicPr>
          <p:cNvPr id="19" name="2384804F-3998-4D57-9195-F3826E402611-21" descr="wpp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1445" y="5956935"/>
            <a:ext cx="174625" cy="178435"/>
          </a:xfrm>
          <a:prstGeom prst="rect">
            <a:avLst/>
          </a:prstGeom>
        </p:spPr>
      </p:pic>
      <p:graphicFrame>
        <p:nvGraphicFramePr>
          <p:cNvPr id="20" name="Table 19"/>
          <p:cNvGraphicFramePr/>
          <p:nvPr>
            <p:custDataLst>
              <p:tags r:id="rId20"/>
            </p:custDataLst>
          </p:nvPr>
        </p:nvGraphicFramePr>
        <p:xfrm>
          <a:off x="5822950" y="2666365"/>
          <a:ext cx="5486400" cy="3530600"/>
        </p:xfrm>
        <a:graphic>
          <a:graphicData uri="http://schemas.openxmlformats.org/drawingml/2006/table">
            <a:tbl>
              <a:tblPr/>
              <a:tblGrid>
                <a:gridCol w="1828800"/>
                <a:gridCol w="1828800"/>
                <a:gridCol w="1828800"/>
              </a:tblGrid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 b="1">
                          <a:latin typeface="Cambria" panose="02040503050406030204"/>
                          <a:ea typeface="ＭＳ 明朝"/>
                        </a:rPr>
                        <a:t>Variable</a:t>
                      </a:r>
                      <a:endParaRPr sz="1100" b="1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 b="1">
                          <a:latin typeface="Cambria" panose="02040503050406030204"/>
                          <a:ea typeface="ＭＳ 明朝"/>
                        </a:rPr>
                        <a:t>Description</a:t>
                      </a:r>
                      <a:endParaRPr sz="1100" b="1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 b="1">
                          <a:latin typeface="Cambria" panose="02040503050406030204"/>
                          <a:ea typeface="ＭＳ 明朝"/>
                        </a:rPr>
                        <a:t>Values</a:t>
                      </a:r>
                      <a:endParaRPr lang="en-IN" sz="1100" b="1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Particle diameter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_____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m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   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R</a:t>
                      </a: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</a:t>
                      </a:r>
                      <a:endParaRPr lang="en-IN"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Radius of disk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0.1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m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   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Q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Volumetric flow rate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_____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m³/s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   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ρ</a:t>
                      </a: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  </a:t>
                      </a:r>
                      <a:endParaRPr lang="en-IN"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Density of fluid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2.5 * 10^3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kg/m³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   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μ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Dynamic viscosity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2.1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Pa·s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   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δ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Film thickness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2.5 * 10^-3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m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Maximum velocity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3.72024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m/s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  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ω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Angular velocity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100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rad/s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53060"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IN" sz="1100">
                          <a:latin typeface="Cambria" panose="02040503050406030204"/>
                          <a:ea typeface="ＭＳ 明朝"/>
                        </a:rPr>
                        <a:t>     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σ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Surface tension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en-US" sz="1100">
                          <a:latin typeface="Cambria" panose="02040503050406030204"/>
                          <a:ea typeface="ＭＳ 明朝"/>
                        </a:rPr>
                        <a:t>0.45</a:t>
                      </a:r>
                      <a:r>
                        <a:rPr lang="en-IN" altLang="en-US" sz="1100">
                          <a:latin typeface="Cambria" panose="02040503050406030204"/>
                          <a:ea typeface="ＭＳ 明朝"/>
                        </a:rPr>
                        <a:t> </a:t>
                      </a:r>
                      <a:r>
                        <a:rPr sz="1100">
                          <a:latin typeface="Cambria" panose="02040503050406030204"/>
                          <a:ea typeface="ＭＳ 明朝"/>
                        </a:rPr>
                        <a:t>N/m</a:t>
                      </a:r>
                      <a:endParaRPr sz="1100">
                        <a:latin typeface="Cambria" panose="02040503050406030204"/>
                        <a:ea typeface="ＭＳ 明朝"/>
                      </a:endParaRPr>
                    </a:p>
                  </a:txBody>
                  <a:tcPr marL="68580" marR="68580" marT="0" marB="0" anchor="t" anchorCtr="0">
                    <a:lnL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8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" name="Text Box 20"/>
          <p:cNvSpPr txBox="1"/>
          <p:nvPr/>
        </p:nvSpPr>
        <p:spPr>
          <a:xfrm>
            <a:off x="3352800" y="4195763"/>
            <a:ext cx="5080000" cy="371475"/>
          </a:xfrm>
          <a:prstGeom prst="rect">
            <a:avLst/>
          </a:prstGeom>
        </p:spPr>
        <p:txBody>
          <a:bodyPr>
            <a:spAutoFit/>
          </a:bodyPr>
          <a:p>
            <a:pPr defTabSz="266700">
              <a:lnSpc>
                <a:spcPct val="114000"/>
              </a:lnSpc>
              <a:spcAft>
                <a:spcPts val="1000"/>
              </a:spcAft>
            </a:pPr>
            <a:r>
              <a:rPr sz="1600">
                <a:latin typeface="Cambria" panose="02040503050406030204"/>
                <a:ea typeface="ＭＳ 明朝"/>
              </a:rPr>
              <a:t> </a:t>
            </a:r>
            <a:endParaRPr sz="1600">
              <a:latin typeface="Cambria" panose="02040503050406030204"/>
              <a:ea typeface="ＭＳ 明朝"/>
            </a:endParaRPr>
          </a:p>
        </p:txBody>
      </p:sp>
      <p:pic>
        <p:nvPicPr>
          <p:cNvPr id="22" name="2384804F-3998-4D57-9195-F3826E402611-22" descr="wpp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01715" y="3098165"/>
            <a:ext cx="174625" cy="178435"/>
          </a:xfrm>
          <a:prstGeom prst="rect">
            <a:avLst/>
          </a:prstGeom>
        </p:spPr>
      </p:pic>
      <p:pic>
        <p:nvPicPr>
          <p:cNvPr id="24" name="2384804F-3998-4D57-9195-F3826E402611-24" descr="wpp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009640" y="5295900"/>
            <a:ext cx="418465" cy="161925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9612630" y="1972945"/>
            <a:ext cx="3914775" cy="5486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/>
              <a:t>C=61 </a:t>
            </a:r>
            <a:r>
              <a:rPr>
                <a:latin typeface="Cambria" panose="02040503050406030204"/>
                <a:ea typeface="ＭＳ 明朝"/>
                <a:sym typeface="+mn-ea"/>
              </a:rPr>
              <a:t>µm</a:t>
            </a:r>
            <a:endParaRPr>
              <a:latin typeface="Cambria" panose="02040503050406030204"/>
              <a:ea typeface="ＭＳ 明朝"/>
            </a:endParaRPr>
          </a:p>
          <a:p>
            <a:endParaRPr lang="en-IN" altLang="en-US"/>
          </a:p>
        </p:txBody>
      </p:sp>
      <p:pic>
        <p:nvPicPr>
          <p:cNvPr id="26" name="2384804F-3998-4D57-9195-F3826E402611-25" descr="wpp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0650" y="5134610"/>
            <a:ext cx="185420" cy="109855"/>
          </a:xfrm>
          <a:prstGeom prst="rect">
            <a:avLst/>
          </a:prstGeom>
        </p:spPr>
      </p:pic>
      <p:pic>
        <p:nvPicPr>
          <p:cNvPr id="27" name="2384804F-3998-4D57-9195-F3826E402611-26" descr="wpp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36550" y="1297940"/>
            <a:ext cx="4504055" cy="476250"/>
          </a:xfrm>
          <a:prstGeom prst="rect">
            <a:avLst/>
          </a:prstGeom>
        </p:spPr>
      </p:pic>
      <p:sp>
        <p:nvSpPr>
          <p:cNvPr id="28" name="Rectangles 27"/>
          <p:cNvSpPr/>
          <p:nvPr/>
        </p:nvSpPr>
        <p:spPr>
          <a:xfrm>
            <a:off x="64135" y="248920"/>
            <a:ext cx="5414010" cy="89154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ectangles 28"/>
          <p:cNvSpPr/>
          <p:nvPr/>
        </p:nvSpPr>
        <p:spPr>
          <a:xfrm>
            <a:off x="5746750" y="968375"/>
            <a:ext cx="6372860" cy="880745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1" name="Text Box 40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p>
            <a:r>
              <a:rPr lang="en-IN" altLang="en-US" dirty="0"/>
              <a:t>16</a:t>
            </a:r>
            <a:endParaRPr lang="en-IN" altLang="en-US" dirty="0"/>
          </a:p>
        </p:txBody>
      </p:sp>
      <p:sp>
        <p:nvSpPr>
          <p:cNvPr id="31" name="Text Box 30"/>
          <p:cNvSpPr txBox="1"/>
          <p:nvPr/>
        </p:nvSpPr>
        <p:spPr>
          <a:xfrm>
            <a:off x="553720" y="6305550"/>
            <a:ext cx="50742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 sz="8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27" action="ppaction://hlinkfile"/>
              </a:rPr>
              <a:t>Li, Jun Guo, Hong Wei Lu, and Yu Zhu Zhang. "Cooling Mechanism of the Steel Slag Droplet Granulated by Gas Quenching Method." Advanced Materials Research 233 (2011): 870-876.</a:t>
            </a:r>
            <a:endParaRPr lang="en-US" altLang="en-US" sz="80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635" y="6312535"/>
            <a:ext cx="4185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400"/>
              <a:t>Ref:-</a:t>
            </a:r>
            <a:endParaRPr lang="en-IN" altLang="en-US" sz="1400"/>
          </a:p>
        </p:txBody>
      </p:sp>
      <p:sp>
        <p:nvSpPr>
          <p:cNvPr id="33" name="Text Box 32"/>
          <p:cNvSpPr txBox="1"/>
          <p:nvPr/>
        </p:nvSpPr>
        <p:spPr>
          <a:xfrm>
            <a:off x="6294120" y="6341745"/>
            <a:ext cx="526288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en-US" sz="8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28" action="ppaction://hlinkfile"/>
              </a:rPr>
              <a:t>Prather, Cody A., et al. "Experimental and theoretical investigation of rotary atomization dynamics for control of microparticle size during spray congealing process." Powder Technology 418 (2023): 118278.</a:t>
            </a:r>
            <a:endParaRPr lang="en-US" altLang="en-US" sz="8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  <a:hlinkClick r:id="rId28" action="ppaction://hlinkfile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5831840" y="6363970"/>
            <a:ext cx="41852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1400"/>
              <a:t>Ref:-</a:t>
            </a:r>
            <a:endParaRPr lang="en-IN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429895" y="1357630"/>
            <a:ext cx="3356610" cy="36830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particle diameter</a:t>
            </a:r>
            <a:r>
              <a:rPr lang="en-IN" altLang="en-US">
                <a:sym typeface="+mn-ea"/>
              </a:rPr>
              <a:t>         = </a:t>
            </a:r>
            <a:r>
              <a:rPr lang="en-US" altLang="en-US">
                <a:sym typeface="+mn-ea"/>
              </a:rPr>
              <a:t>4.884 mm</a:t>
            </a:r>
            <a:endParaRPr lang="en-US" altLang="en-US">
              <a:sym typeface="+mn-ea"/>
            </a:endParaRPr>
          </a:p>
        </p:txBody>
      </p:sp>
      <p:pic>
        <p:nvPicPr>
          <p:cNvPr id="6" name="2384804F-3998-4D57-9195-F3826E402611-27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76780" y="1441450"/>
            <a:ext cx="277495" cy="284480"/>
          </a:xfrm>
          <a:prstGeom prst="rect">
            <a:avLst/>
          </a:prstGeom>
        </p:spPr>
      </p:pic>
      <p:pic>
        <p:nvPicPr>
          <p:cNvPr id="8" name="2384804F-3998-4D57-9195-F3826E402611-28" descr="C:/Users/OM PRAKASH GADHWAL/AppData/Local/Temp/wpp.BenYcu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" y="2740660"/>
            <a:ext cx="6038850" cy="4673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6520" y="2092960"/>
            <a:ext cx="4984115" cy="3371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>
            <a:spAutoFit/>
          </a:bodyPr>
          <a:p>
            <a:pPr marL="0" indent="0" algn="l"/>
            <a:r>
              <a:rPr sz="1600" b="1" i="0">
                <a:solidFill>
                  <a:schemeClr val="tx1"/>
                </a:solidFill>
                <a:latin typeface="DeepSeek-CJK-patch"/>
                <a:ea typeface="DeepSeek-CJK-patch"/>
              </a:rPr>
              <a:t>First-Order Droplet Solidification ODE</a:t>
            </a:r>
            <a:r>
              <a:rPr lang="en-IN" sz="1600" b="1" i="0">
                <a:solidFill>
                  <a:schemeClr val="tx1"/>
                </a:solidFill>
                <a:latin typeface="DeepSeek-CJK-patch"/>
                <a:ea typeface="DeepSeek-CJK-patch"/>
              </a:rPr>
              <a:t> :-</a:t>
            </a:r>
            <a:endParaRPr lang="en-IN" sz="1600" b="1" i="0">
              <a:solidFill>
                <a:schemeClr val="tx1"/>
              </a:solidFill>
              <a:latin typeface="DeepSeek-CJK-patch"/>
              <a:ea typeface="DeepSeek-CJK-patch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880" y="1087120"/>
            <a:ext cx="5657215" cy="4502150"/>
          </a:xfrm>
          <a:prstGeom prst="rect">
            <a:avLst/>
          </a:prstGeom>
        </p:spPr>
      </p:pic>
      <p:pic>
        <p:nvPicPr>
          <p:cNvPr id="13" name="2384804F-3998-4D57-9195-F3826E402611-29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9825" y="3592195"/>
            <a:ext cx="419554" cy="18733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1065530" y="3518535"/>
            <a:ext cx="1572895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p>
            <a:r>
              <a:rPr lang="en-IN" altLang="en-US"/>
              <a:t>         =  2.021 s</a:t>
            </a:r>
            <a:endParaRPr lang="en-I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1270" y="4272915"/>
            <a:ext cx="6038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Therefore, the minimum required height of the disc from the ground is:</a:t>
            </a:r>
            <a:r>
              <a:rPr lang="en-IN" altLang="en-US"/>
              <a:t> </a:t>
            </a:r>
            <a:r>
              <a:rPr lang="en-IN" altLang="en-US">
                <a:highlight>
                  <a:srgbClr val="C0C0C0"/>
                </a:highlight>
              </a:rPr>
              <a:t>             =   20.01 m</a:t>
            </a:r>
            <a:endParaRPr lang="en-IN" altLang="en-US">
              <a:highlight>
                <a:srgbClr val="C0C0C0"/>
              </a:highlight>
            </a:endParaRPr>
          </a:p>
        </p:txBody>
      </p:sp>
      <p:pic>
        <p:nvPicPr>
          <p:cNvPr id="16" name="2384804F-3998-4D57-9195-F3826E402611-30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9825" y="4610100"/>
            <a:ext cx="487680" cy="228600"/>
          </a:xfrm>
          <a:prstGeom prst="rect">
            <a:avLst/>
          </a:prstGeom>
        </p:spPr>
      </p:pic>
      <p:sp>
        <p:nvSpPr>
          <p:cNvPr id="41" name="Text Box 40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17</a:t>
            </a:r>
            <a:endParaRPr lang="en-I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271895" cy="685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95" y="0"/>
            <a:ext cx="592010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7340" y="142240"/>
            <a:ext cx="3956685" cy="721360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7000"/>
              </a:prstClr>
            </a:outerShdw>
          </a:effectLst>
          <a:scene3d>
            <a:camera prst="perspectiveAbove"/>
            <a:lightRig rig="threePt" dir="t"/>
          </a:scene3d>
          <a:sp3d/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altLang="en-US">
                <a:blipFill>
                  <a:blip r:embed="rId1"/>
                  <a:tile tx="0" ty="0" sx="100000" sy="100000" flip="none" algn="tl"/>
                </a:blipFill>
              </a:rPr>
              <a:t>Work Plan</a:t>
            </a:r>
            <a:endParaRPr lang="en-IN" altLang="en-US">
              <a:blipFill>
                <a:blip r:embed="rId1"/>
                <a:tile tx="0" ty="0" sx="100000" sy="100000" flip="none" algn="tl"/>
              </a:blip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18</a:t>
            </a:r>
            <a:endParaRPr lang="en-IN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75208" y="954405"/>
          <a:ext cx="11653520" cy="5024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1307"/>
                <a:gridCol w="2332990"/>
                <a:gridCol w="2332990"/>
                <a:gridCol w="2332990"/>
                <a:gridCol w="2332990"/>
              </a:tblGrid>
              <a:tr h="640080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BTP – I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(Till </a:t>
                      </a:r>
                      <a:r>
                        <a:rPr lang="en-US" dirty="0" err="1"/>
                        <a:t>Mid</a:t>
                      </a:r>
                      <a:r>
                        <a:rPr lang="en-IN" altLang="en-US" dirty="0" err="1"/>
                        <a:t>-S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BTP – I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(Till </a:t>
                      </a:r>
                      <a:r>
                        <a:rPr lang="en-US" dirty="0" err="1"/>
                        <a:t>End</a:t>
                      </a:r>
                      <a:r>
                        <a:rPr lang="en-IN" altLang="en-US" dirty="0" err="1"/>
                        <a:t>-S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BTP – II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(Till </a:t>
                      </a:r>
                      <a:r>
                        <a:rPr lang="en-US" dirty="0" err="1"/>
                        <a:t>Mid</a:t>
                      </a:r>
                      <a:r>
                        <a:rPr lang="en-IN" altLang="en-US" dirty="0" err="1"/>
                        <a:t>-S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BTP – II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(Till </a:t>
                      </a:r>
                      <a:r>
                        <a:rPr lang="en-US" dirty="0" err="1"/>
                        <a:t>End</a:t>
                      </a:r>
                      <a:r>
                        <a:rPr lang="en-IN" altLang="en-US" dirty="0" err="1"/>
                        <a:t>-S</a:t>
                      </a:r>
                      <a:r>
                        <a:rPr lang="en-US" dirty="0" err="1"/>
                        <a:t>em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4292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Problem Identification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lumMod val="89000"/>
                          </a:schemeClr>
                        </a:gs>
                        <a:gs pos="23000">
                          <a:schemeClr val="accent6">
                            <a:lumMod val="89000"/>
                          </a:schemeClr>
                        </a:gs>
                        <a:gs pos="69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IN" altLang="en-US" dirty="0">
                          <a:solidFill>
                            <a:schemeClr val="tx1"/>
                          </a:solidFill>
                        </a:rPr>
                        <a:t>iterature</a:t>
                      </a:r>
                      <a:endParaRPr lang="en-I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lumMod val="89000"/>
                          </a:schemeClr>
                        </a:gs>
                        <a:gs pos="23000">
                          <a:schemeClr val="accent6">
                            <a:lumMod val="89000"/>
                          </a:schemeClr>
                        </a:gs>
                        <a:gs pos="69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5656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F</a:t>
                      </a:r>
                      <a:r>
                        <a:rPr lang="en-IN" altLang="en-US" dirty="0">
                          <a:solidFill>
                            <a:schemeClr val="tx1"/>
                          </a:solidFill>
                        </a:rPr>
                        <a:t>ramework</a:t>
                      </a:r>
                      <a:endParaRPr lang="en-I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gradFill flip="none" rotWithShape="1">
                      <a:gsLst>
                        <a:gs pos="0">
                          <a:schemeClr val="accent6">
                            <a:lumMod val="89000"/>
                          </a:schemeClr>
                        </a:gs>
                        <a:gs pos="23000">
                          <a:schemeClr val="accent6">
                            <a:lumMod val="89000"/>
                          </a:schemeClr>
                        </a:gs>
                        <a:gs pos="69000">
                          <a:schemeClr val="accent6">
                            <a:lumMod val="75000"/>
                          </a:schemeClr>
                        </a:gs>
                        <a:gs pos="97000">
                          <a:schemeClr val="accent6">
                            <a:lumMod val="70000"/>
                          </a:schemeClr>
                        </a:gs>
                      </a:gsLst>
                      <a:path path="circle">
                        <a:fillToRect l="50000" t="50000" r="50000" b="5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2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 Enhancement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ln>
                          <a:noFill/>
                        </a:ln>
                        <a:solidFill>
                          <a:schemeClr val="dk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92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Variation Geometry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450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Variation </a:t>
                      </a:r>
                      <a:r>
                        <a:rPr lang="el-G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endParaRPr lang="el-GR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45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IN" altLang="el-G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Variation </a:t>
                      </a:r>
                      <a:r>
                        <a:rPr lang="el-GR" sz="1800" dirty="0">
                          <a:solidFill>
                            <a:schemeClr val="tx1"/>
                          </a:solidFill>
                          <a:sym typeface="+mn-ea"/>
                        </a:rPr>
                        <a:t>ρ</a:t>
                      </a:r>
                      <a:endParaRPr lang="en-IN" altLang="el-GR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IN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4927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Simulation Debugging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355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Documentation and Report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3991610" y="6121400"/>
            <a:ext cx="1512570" cy="3683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/>
              <a:t>Completed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504180" y="6121400"/>
            <a:ext cx="1430655" cy="3683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altLang="en-US"/>
              <a:t>Not Started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9285" y="293370"/>
            <a:ext cx="2921635" cy="721360"/>
          </a:xfrm>
          <a:effectLst>
            <a:glow rad="63500">
              <a:schemeClr val="accent3">
                <a:alpha val="40000"/>
              </a:schemeClr>
            </a:glow>
            <a:outerShdw blurRad="63500" sx="102000" sy="102000" algn="ctr" rotWithShape="0">
              <a:prstClr val="black">
                <a:alpha val="47000"/>
              </a:prstClr>
            </a:outerShdw>
          </a:effectLst>
          <a:scene3d>
            <a:camera prst="perspectiveAbove"/>
            <a:lightRig rig="threePt" dir="t"/>
          </a:scene3d>
          <a:sp3d/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altLang="en-US">
                <a:blipFill>
                  <a:blip r:embed="rId1"/>
                  <a:tile tx="0" ty="0" sx="100000" sy="100000" flip="none" algn="tl"/>
                </a:blipFill>
              </a:rPr>
              <a:t>Background</a:t>
            </a:r>
            <a:endParaRPr lang="en-IN" altLang="en-US">
              <a:blipFill>
                <a:blip r:embed="rId1"/>
                <a:tile tx="0" ty="0" sx="100000" sy="100000" flip="none" algn="tl"/>
              </a:blip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446530" y="1638935"/>
            <a:ext cx="1971040" cy="1534160"/>
          </a:xfrm>
          <a:prstGeom prst="ellipse">
            <a:avLst/>
          </a:prstGeom>
          <a:solidFill>
            <a:srgbClr val="70B6C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en-US">
              <a:ln w="22225">
                <a:solidFill>
                  <a:schemeClr val="accent2"/>
                </a:solidFill>
                <a:prstDash val="solid"/>
              </a:ln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2056130" y="21755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/>
              <a:t>Slag</a:t>
            </a:r>
            <a:endParaRPr lang="en-IN" altLang="en-US" sz="2400"/>
          </a:p>
        </p:txBody>
      </p:sp>
      <p:sp>
        <p:nvSpPr>
          <p:cNvPr id="19" name="Right Arrow 18"/>
          <p:cNvSpPr/>
          <p:nvPr/>
        </p:nvSpPr>
        <p:spPr>
          <a:xfrm>
            <a:off x="3347085" y="1801495"/>
            <a:ext cx="1741805" cy="3683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5088890" y="1807210"/>
            <a:ext cx="3759200" cy="3683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By product of Metal extraction</a:t>
            </a:r>
            <a:endParaRPr lang="en-IN" altLang="en-US"/>
          </a:p>
        </p:txBody>
      </p:sp>
      <p:sp>
        <p:nvSpPr>
          <p:cNvPr id="23" name="Right Arrow 22"/>
          <p:cNvSpPr/>
          <p:nvPr/>
        </p:nvSpPr>
        <p:spPr>
          <a:xfrm>
            <a:off x="3347085" y="2607945"/>
            <a:ext cx="1741805" cy="368300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5088890" y="2630170"/>
            <a:ext cx="3759200" cy="3683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SiO</a:t>
            </a:r>
            <a:r>
              <a:rPr lang="en-IN" altLang="en-US" baseline="-25000"/>
              <a:t>2 </a:t>
            </a:r>
            <a:r>
              <a:rPr lang="en-IN" altLang="en-US"/>
              <a:t>,  Al</a:t>
            </a:r>
            <a:r>
              <a:rPr lang="en-IN" altLang="en-US" baseline="-25000"/>
              <a:t>2</a:t>
            </a:r>
            <a:r>
              <a:rPr lang="en-IN" altLang="en-US"/>
              <a:t>0</a:t>
            </a:r>
            <a:r>
              <a:rPr lang="en-IN" altLang="en-US" baseline="-25000"/>
              <a:t>3</a:t>
            </a:r>
            <a:r>
              <a:rPr lang="en-IN" altLang="en-US"/>
              <a:t>, CaO, MgO, FeO or Fe</a:t>
            </a:r>
            <a:r>
              <a:rPr lang="en-IN" altLang="en-US" baseline="-25000"/>
              <a:t>2</a:t>
            </a:r>
            <a:r>
              <a:rPr lang="en-IN" altLang="en-US"/>
              <a:t>O</a:t>
            </a:r>
            <a:r>
              <a:rPr lang="en-IN" altLang="en-US" baseline="-25000"/>
              <a:t>3</a:t>
            </a:r>
            <a:endParaRPr lang="en-IN" altLang="en-US" baseline="-25000"/>
          </a:p>
        </p:txBody>
      </p:sp>
      <p:sp>
        <p:nvSpPr>
          <p:cNvPr id="25" name="Bent Arrow 24"/>
          <p:cNvSpPr/>
          <p:nvPr/>
        </p:nvSpPr>
        <p:spPr>
          <a:xfrm rot="10800000" flipH="1">
            <a:off x="2259330" y="3188335"/>
            <a:ext cx="2827020" cy="1626870"/>
          </a:xfrm>
          <a:prstGeom prst="bentArrow">
            <a:avLst>
              <a:gd name="adj1" fmla="val 25000"/>
              <a:gd name="adj2" fmla="val 25000"/>
              <a:gd name="adj3" fmla="val 26869"/>
              <a:gd name="adj4" fmla="val 43750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3173730" y="42367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Utilization</a:t>
            </a:r>
            <a:endParaRPr lang="en-IN" altLang="en-US"/>
          </a:p>
        </p:txBody>
      </p:sp>
      <p:sp>
        <p:nvSpPr>
          <p:cNvPr id="29" name="Text Box 28"/>
          <p:cNvSpPr txBox="1"/>
          <p:nvPr/>
        </p:nvSpPr>
        <p:spPr>
          <a:xfrm>
            <a:off x="5088255" y="3703955"/>
            <a:ext cx="1031875" cy="3683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Cement</a:t>
            </a:r>
            <a:endParaRPr lang="en-IN" altLang="en-US" baseline="-25000"/>
          </a:p>
        </p:txBody>
      </p:sp>
      <p:sp>
        <p:nvSpPr>
          <p:cNvPr id="30" name="Text Box 29"/>
          <p:cNvSpPr txBox="1"/>
          <p:nvPr/>
        </p:nvSpPr>
        <p:spPr>
          <a:xfrm>
            <a:off x="5087620" y="4067175"/>
            <a:ext cx="1032510" cy="3683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Brick</a:t>
            </a:r>
            <a:endParaRPr lang="en-IN" altLang="en-US" baseline="-25000"/>
          </a:p>
        </p:txBody>
      </p:sp>
      <p:sp>
        <p:nvSpPr>
          <p:cNvPr id="31" name="Text Box 30"/>
          <p:cNvSpPr txBox="1"/>
          <p:nvPr/>
        </p:nvSpPr>
        <p:spPr>
          <a:xfrm>
            <a:off x="5086985" y="4431665"/>
            <a:ext cx="1032510" cy="3683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Ballast</a:t>
            </a:r>
            <a:endParaRPr lang="en-IN" altLang="en-US" baseline="-25000"/>
          </a:p>
        </p:txBody>
      </p:sp>
      <p:sp>
        <p:nvSpPr>
          <p:cNvPr id="32" name="Text Box 31"/>
          <p:cNvSpPr txBox="1"/>
          <p:nvPr/>
        </p:nvSpPr>
        <p:spPr>
          <a:xfrm>
            <a:off x="5085715" y="4799965"/>
            <a:ext cx="1033780" cy="3683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Road etc.</a:t>
            </a:r>
            <a:endParaRPr lang="en-IN" altLang="en-US"/>
          </a:p>
        </p:txBody>
      </p:sp>
      <p:sp>
        <p:nvSpPr>
          <p:cNvPr id="33" name="Left Arrow 32"/>
          <p:cNvSpPr/>
          <p:nvPr/>
        </p:nvSpPr>
        <p:spPr>
          <a:xfrm>
            <a:off x="6119495" y="4377055"/>
            <a:ext cx="1118870" cy="227965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Box 33"/>
          <p:cNvSpPr txBox="1"/>
          <p:nvPr/>
        </p:nvSpPr>
        <p:spPr>
          <a:xfrm>
            <a:off x="7238365" y="4283710"/>
            <a:ext cx="3199130" cy="36830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>
                <a:sym typeface="+mn-ea"/>
              </a:rPr>
              <a:t>Ceramic Processing Technique</a:t>
            </a:r>
            <a:endParaRPr lang="en-IN" altLang="en-US"/>
          </a:p>
        </p:txBody>
      </p:sp>
      <p:sp>
        <p:nvSpPr>
          <p:cNvPr id="35" name="Text Box 34"/>
          <p:cNvSpPr txBox="1"/>
          <p:nvPr/>
        </p:nvSpPr>
        <p:spPr>
          <a:xfrm>
            <a:off x="8848090" y="26358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Composition vary</a:t>
            </a:r>
            <a:endParaRPr lang="en-IN" altLang="en-US"/>
          </a:p>
        </p:txBody>
      </p:sp>
      <p:sp>
        <p:nvSpPr>
          <p:cNvPr id="40" name="Text Box 39"/>
          <p:cNvSpPr txBox="1"/>
          <p:nvPr/>
        </p:nvSpPr>
        <p:spPr>
          <a:xfrm>
            <a:off x="8542020" y="5534025"/>
            <a:ext cx="1895475" cy="36830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 b="1">
                <a:solidFill>
                  <a:srgbClr val="C00000"/>
                </a:solidFill>
              </a:rPr>
              <a:t>Ground Slag(GS)</a:t>
            </a:r>
            <a:endParaRPr lang="en-IN" altLang="en-US" b="1">
              <a:solidFill>
                <a:srgbClr val="C00000"/>
              </a:solidFill>
            </a:endParaRPr>
          </a:p>
        </p:txBody>
      </p:sp>
      <p:sp>
        <p:nvSpPr>
          <p:cNvPr id="41" name="Curved Right Arrow 40"/>
          <p:cNvSpPr/>
          <p:nvPr/>
        </p:nvSpPr>
        <p:spPr>
          <a:xfrm rot="10800000">
            <a:off x="10437495" y="4283710"/>
            <a:ext cx="908685" cy="1532255"/>
          </a:xfrm>
          <a:prstGeom prst="curved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 Box 41"/>
          <p:cNvSpPr txBox="1"/>
          <p:nvPr/>
        </p:nvSpPr>
        <p:spPr>
          <a:xfrm>
            <a:off x="7694295" y="3961130"/>
            <a:ext cx="2282190" cy="32194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IN" altLang="en-US" sz="1600">
                <a:sym typeface="+mn-ea"/>
              </a:rPr>
              <a:t>Powder Metallurgy route</a:t>
            </a:r>
            <a:endParaRPr lang="en-IN" altLang="en-US" sz="1600"/>
          </a:p>
          <a:p>
            <a:endParaRPr lang="en-IN" altLang="en-US" sz="1600"/>
          </a:p>
        </p:txBody>
      </p:sp>
      <p:sp>
        <p:nvSpPr>
          <p:cNvPr id="43" name="Text Box 42"/>
          <p:cNvSpPr txBox="1"/>
          <p:nvPr/>
        </p:nvSpPr>
        <p:spPr>
          <a:xfrm>
            <a:off x="6119495" y="296799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400"/>
              <a:t>Metal Oxides</a:t>
            </a:r>
            <a:endParaRPr lang="en-IN" altLang="en-US" sz="1400"/>
          </a:p>
        </p:txBody>
      </p:sp>
      <p:sp>
        <p:nvSpPr>
          <p:cNvPr id="3" name="Text Box 2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2</a:t>
            </a:r>
            <a:endParaRPr lang="en-I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4064000" y="2600325"/>
            <a:ext cx="4064000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sz="5800" i="1"/>
              <a:t>Thank You</a:t>
            </a:r>
            <a:endParaRPr lang="en-IN" altLang="en-US" sz="5800" i="1"/>
          </a:p>
        </p:txBody>
      </p:sp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19</a:t>
            </a:r>
            <a:endParaRPr lang="en-I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0473" y="1233377"/>
            <a:ext cx="11236910" cy="4523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  <a:hlinkClick r:id="rId1" tooltip="" action="ppaction://hlinkfi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  <a:hlinkClick r:id="rId1" tooltip="" action="ppaction://hlinkfil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1" tooltip="" action="ppaction://hlinkfile"/>
              </a:rPr>
              <a:t>Jia, </a:t>
            </a:r>
            <a:r>
              <a:rPr lang="en-US" sz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1" tooltip="" action="ppaction://hlinkfile"/>
              </a:rPr>
              <a:t>Ruidong</a:t>
            </a:r>
            <a:r>
              <a:rPr 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1" tooltip="" action="ppaction://hlinkfile"/>
              </a:rPr>
              <a:t>, et al. "Effects of SiO2/</a:t>
            </a:r>
            <a:r>
              <a:rPr lang="en-US" sz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1" tooltip="" action="ppaction://hlinkfile"/>
              </a:rPr>
              <a:t>CaO</a:t>
            </a:r>
            <a:r>
              <a:rPr 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1" tooltip="" action="ppaction://hlinkfile"/>
              </a:rPr>
              <a:t> ratio on viscosity, structure, and mechanical properties of blast furnace slag glass ceramics." </a:t>
            </a:r>
            <a:r>
              <a:rPr lang="en-US" sz="1200" i="1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1" tooltip="" action="ppaction://hlinkfile"/>
              </a:rPr>
              <a:t>Materials Chemistry and Physics</a:t>
            </a:r>
            <a:r>
              <a:rPr 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1" tooltip="" action="ppaction://hlinkfile"/>
              </a:rPr>
              <a:t> 233 (2019): 155-162.</a:t>
            </a: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2" tooltip="" action="ppaction://hlinkfile"/>
              </a:rPr>
              <a:t>Hurst, H. J., J. H. Patterson, and A. </a:t>
            </a:r>
            <a:r>
              <a:rPr lang="en-US" sz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2" tooltip="" action="ppaction://hlinkfile"/>
              </a:rPr>
              <a:t>Quintanar</a:t>
            </a:r>
            <a:r>
              <a:rPr 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2" tooltip="" action="ppaction://hlinkfile"/>
              </a:rPr>
              <a:t>. "Viscosity measurements and empirical predictions for some model gasifier slags—II." </a:t>
            </a:r>
            <a:r>
              <a:rPr lang="en-US" sz="1200" i="1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2" tooltip="" action="ppaction://hlinkfile"/>
              </a:rPr>
              <a:t>Fuel</a:t>
            </a:r>
            <a:r>
              <a:rPr 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2" tooltip="" action="ppaction://hlinkfile"/>
              </a:rPr>
              <a:t> 79.14 (2000): 1797-1799.</a:t>
            </a:r>
            <a:endParaRPr 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Tsuruda</a:t>
            </a:r>
            <a:r>
              <a:rPr lang="en-IN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, Arata, </a:t>
            </a:r>
            <a:r>
              <a:rPr lang="en-IN" sz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Lukmanul</a:t>
            </a:r>
            <a:r>
              <a:rPr lang="en-IN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 Hakim </a:t>
            </a:r>
            <a:r>
              <a:rPr lang="en-IN" sz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Arma</a:t>
            </a:r>
            <a:r>
              <a:rPr lang="en-IN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, and </a:t>
            </a:r>
            <a:r>
              <a:rPr lang="en-IN" sz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Hiromichi</a:t>
            </a:r>
            <a:r>
              <a:rPr lang="en-IN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 Takebe. "Viscosity measurement and prediction of </a:t>
            </a:r>
            <a:r>
              <a:rPr lang="en-IN" sz="12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gasified</a:t>
            </a:r>
            <a:r>
              <a:rPr lang="en-IN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 and synthesized coal slag melts." </a:t>
            </a:r>
            <a:r>
              <a:rPr lang="en-IN" sz="1200" i="1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Fuel</a:t>
            </a:r>
            <a:r>
              <a:rPr lang="en-IN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3" tooltip="" action="ppaction://hlinkfile"/>
              </a:rPr>
              <a:t> 200 (2017): 521-528.</a:t>
            </a:r>
            <a:endParaRPr lang="en-IN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4" tooltip="" action="ppaction://hlinkfile"/>
              </a:rPr>
              <a:t>Seetharaman, Seshadri, et al. "Understanding the properties of slags." ISIJ international 53.1 (2013): 1-8.</a:t>
            </a:r>
            <a:endParaRPr lang="en-US" alt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5" tooltip="" action="ppaction://hlinkfile"/>
              </a:rPr>
              <a:t>Li, Jun Guo, Hong Wei Lu, and Yu Zhu Zhang. "Cooling Mechanism of the Steel Slag Droplet Granulated by Gas Quenching Method." Advanced Materials Research 233 (2011): 870-876.</a:t>
            </a:r>
            <a:endParaRPr lang="en-US" alt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  <a:sym typeface="+mn-ea"/>
                <a:hlinkClick r:id="rId6" tooltip="" action="ppaction://hlinkfile"/>
              </a:rPr>
              <a:t>Prather, Cody A., et al. "Experimental and theoretical investigation of rotary atomization dynamics for control of microparticle size during spray congealing process." Powder Technology 418 (2023): 118278.</a:t>
            </a:r>
            <a:endParaRPr lang="en-US" alt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1200" dirty="0">
              <a:solidFill>
                <a:srgbClr val="222222"/>
              </a:solidFill>
              <a:effectLst/>
              <a:latin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200" dirty="0">
                <a:hlinkClick r:id="rId7" tooltip="" action="ppaction://hlinkfile"/>
              </a:rPr>
              <a:t>Doering, Charles R., and John D. Gibbon. Applied analysis of the Navier-Stokes equations. No. 12. Cambridge university press, 1995.</a:t>
            </a:r>
            <a:endParaRPr lang="en-US" alt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7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20</a:t>
            </a:r>
            <a:endParaRPr lang="en-I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07831" y="668215"/>
            <a:ext cx="1864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>
                <a:solidFill>
                  <a:srgbClr val="FF0000"/>
                </a:solidFill>
              </a:rPr>
              <a:t>References: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6425" y="257175"/>
            <a:ext cx="2921635" cy="721360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7000"/>
              </a:prstClr>
            </a:outerShdw>
          </a:effectLst>
          <a:scene3d>
            <a:camera prst="perspectiveAbove"/>
            <a:lightRig rig="threePt" dir="t"/>
          </a:scene3d>
          <a:sp3d/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altLang="en-US">
                <a:blipFill>
                  <a:blip r:embed="rId1"/>
                  <a:tile tx="0" ty="0" sx="100000" sy="100000" flip="none" algn="tl"/>
                </a:blipFill>
              </a:rPr>
              <a:t>Objective</a:t>
            </a:r>
            <a:endParaRPr lang="en-IN" altLang="en-US">
              <a:blipFill>
                <a:blip r:embed="rId1"/>
                <a:tile tx="0" ty="0" sx="100000" sy="100000" flip="none" algn="tl"/>
              </a:blip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370060" y="1403985"/>
            <a:ext cx="1971040" cy="15341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en-US">
              <a:ln w="22225">
                <a:solidFill>
                  <a:schemeClr val="accent2"/>
                </a:solidFill>
                <a:prstDash val="solid"/>
              </a:ln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9527540" y="19411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/>
              <a:t>Ground Slag</a:t>
            </a:r>
            <a:endParaRPr lang="en-IN" altLang="en-US" sz="2400"/>
          </a:p>
        </p:txBody>
      </p:sp>
      <p:sp>
        <p:nvSpPr>
          <p:cNvPr id="23" name="Right Arrow 22"/>
          <p:cNvSpPr/>
          <p:nvPr/>
        </p:nvSpPr>
        <p:spPr>
          <a:xfrm>
            <a:off x="7135495" y="1814830"/>
            <a:ext cx="2235200" cy="805180"/>
          </a:xfrm>
          <a:prstGeom prst="rightArrow">
            <a:avLst/>
          </a:prstGeom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164455" y="1457325"/>
            <a:ext cx="1971040" cy="15341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en-US">
              <a:ln w="22225">
                <a:solidFill>
                  <a:schemeClr val="accent2"/>
                </a:solidFill>
                <a:prstDash val="solid"/>
              </a:ln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389880" y="1941195"/>
            <a:ext cx="2398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/>
              <a:t>Cooled Slag</a:t>
            </a:r>
            <a:endParaRPr lang="en-IN" altLang="en-US" sz="2400"/>
          </a:p>
        </p:txBody>
      </p:sp>
      <p:sp>
        <p:nvSpPr>
          <p:cNvPr id="8" name="Text Box 7"/>
          <p:cNvSpPr txBox="1"/>
          <p:nvPr/>
        </p:nvSpPr>
        <p:spPr>
          <a:xfrm>
            <a:off x="7701280" y="2033270"/>
            <a:ext cx="1102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Grinding</a:t>
            </a:r>
            <a:endParaRPr lang="en-IN" altLang="en-US"/>
          </a:p>
        </p:txBody>
      </p:sp>
      <p:sp>
        <p:nvSpPr>
          <p:cNvPr id="13" name="Right Arrow 12"/>
          <p:cNvSpPr/>
          <p:nvPr/>
        </p:nvSpPr>
        <p:spPr>
          <a:xfrm>
            <a:off x="2915285" y="1814830"/>
            <a:ext cx="2235200" cy="805180"/>
          </a:xfrm>
          <a:prstGeom prst="rightArrow">
            <a:avLst/>
          </a:prstGeom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44245" y="1457325"/>
            <a:ext cx="1971040" cy="15341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en-US">
              <a:ln w="22225">
                <a:solidFill>
                  <a:schemeClr val="accent2"/>
                </a:solidFill>
                <a:prstDash val="solid"/>
              </a:ln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085850" y="1941195"/>
            <a:ext cx="2012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/>
              <a:t>Molten Slag</a:t>
            </a:r>
            <a:endParaRPr lang="en-IN" altLang="en-US" sz="2400"/>
          </a:p>
        </p:txBody>
      </p:sp>
      <p:sp>
        <p:nvSpPr>
          <p:cNvPr id="18" name="Text Box 17"/>
          <p:cNvSpPr txBox="1"/>
          <p:nvPr/>
        </p:nvSpPr>
        <p:spPr>
          <a:xfrm>
            <a:off x="2914650" y="2033270"/>
            <a:ext cx="1889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Water Quenching</a:t>
            </a:r>
            <a:endParaRPr lang="en-IN" altLang="en-US"/>
          </a:p>
        </p:txBody>
      </p:sp>
      <p:sp>
        <p:nvSpPr>
          <p:cNvPr id="21" name="Up Arrow 20"/>
          <p:cNvSpPr/>
          <p:nvPr/>
        </p:nvSpPr>
        <p:spPr>
          <a:xfrm rot="10800000">
            <a:off x="3767455" y="2426970"/>
            <a:ext cx="163195" cy="56388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3228975" y="2992120"/>
            <a:ext cx="1405890" cy="445135"/>
          </a:xfrm>
          <a:prstGeom prst="rect">
            <a:avLst/>
          </a:prstGeom>
          <a:ln w="6350" cap="flat" cmpd="sng" algn="ctr">
            <a:solidFill>
              <a:schemeClr val="accent2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 sz="2300" b="1" i="1">
                <a:solidFill>
                  <a:srgbClr val="C00000"/>
                </a:solidFill>
              </a:rPr>
              <a:t>Heat Loss</a:t>
            </a:r>
            <a:endParaRPr lang="en-IN" altLang="en-US" sz="2300" b="1" i="1">
              <a:solidFill>
                <a:srgbClr val="C00000"/>
              </a:solidFill>
            </a:endParaRPr>
          </a:p>
        </p:txBody>
      </p:sp>
      <p:sp>
        <p:nvSpPr>
          <p:cNvPr id="36" name="Bent Arrow 35"/>
          <p:cNvSpPr/>
          <p:nvPr/>
        </p:nvSpPr>
        <p:spPr>
          <a:xfrm rot="10800000" flipH="1">
            <a:off x="1756410" y="2990850"/>
            <a:ext cx="2378075" cy="2195195"/>
          </a:xfrm>
          <a:prstGeom prst="bentArrow">
            <a:avLst>
              <a:gd name="adj1" fmla="val 19062"/>
              <a:gd name="adj2" fmla="val 19626"/>
              <a:gd name="adj3" fmla="val 22115"/>
              <a:gd name="adj4" fmla="val 42307"/>
            </a:avLst>
          </a:prstGeom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2468245" y="45662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Flow  Study</a:t>
            </a:r>
            <a:endParaRPr lang="en-IN" altLang="en-US"/>
          </a:p>
        </p:txBody>
      </p:sp>
      <p:sp>
        <p:nvSpPr>
          <p:cNvPr id="38" name="Text Box 37"/>
          <p:cNvSpPr txBox="1"/>
          <p:nvPr/>
        </p:nvSpPr>
        <p:spPr>
          <a:xfrm>
            <a:off x="4134485" y="4566285"/>
            <a:ext cx="3486150" cy="368300"/>
          </a:xfrm>
          <a:prstGeom prst="rect">
            <a:avLst/>
          </a:prstGeom>
        </p:spPr>
        <p:style>
          <a:lnRef idx="2">
            <a:schemeClr val="accent5"/>
          </a:lnRef>
          <a:fillRef idx="2">
            <a:schemeClr val="accent5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Develop technology to process slag</a:t>
            </a:r>
            <a:endParaRPr lang="en-US"/>
          </a:p>
        </p:txBody>
      </p:sp>
      <p:sp>
        <p:nvSpPr>
          <p:cNvPr id="39" name="Up Arrow 38"/>
          <p:cNvSpPr/>
          <p:nvPr/>
        </p:nvSpPr>
        <p:spPr>
          <a:xfrm rot="10800000">
            <a:off x="5689600" y="4942205"/>
            <a:ext cx="167005" cy="64008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Box 42"/>
          <p:cNvSpPr txBox="1"/>
          <p:nvPr/>
        </p:nvSpPr>
        <p:spPr>
          <a:xfrm>
            <a:off x="4888230" y="5589905"/>
            <a:ext cx="2499360" cy="445135"/>
          </a:xfrm>
          <a:prstGeom prst="rect">
            <a:avLst/>
          </a:prstGeom>
          <a:ln w="6350" cap="flat" cmpd="sng" algn="ctr">
            <a:solidFill>
              <a:srgbClr val="FF000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US" sz="2300" b="1" i="1">
                <a:solidFill>
                  <a:srgbClr val="C00000"/>
                </a:solidFill>
              </a:rPr>
              <a:t>Without Heat Loss</a:t>
            </a:r>
            <a:endParaRPr lang="en-IN" altLang="en-US" sz="2300" b="1" i="1">
              <a:solidFill>
                <a:srgbClr val="C00000"/>
              </a:solid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3</a:t>
            </a:r>
            <a:endParaRPr lang="en-IN" altLang="en-US"/>
          </a:p>
        </p:txBody>
      </p:sp>
      <p:pic>
        <p:nvPicPr>
          <p:cNvPr id="100" name="Picture 99"/>
          <p:cNvPicPr/>
          <p:nvPr/>
        </p:nvPicPr>
        <p:blipFill>
          <a:blip r:embed="rId2"/>
          <a:srcRect l="-56332" t="162630" r="56332" b="-162630"/>
          <a:stretch>
            <a:fillRect/>
          </a:stretch>
        </p:blipFill>
        <p:spPr>
          <a:xfrm>
            <a:off x="1086485" y="1722120"/>
            <a:ext cx="1589405" cy="9804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4865" y="452120"/>
            <a:ext cx="2921635" cy="721360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7000"/>
              </a:prstClr>
            </a:outerShdw>
          </a:effectLst>
          <a:scene3d>
            <a:camera prst="perspectiveAbove"/>
            <a:lightRig rig="threePt" dir="t"/>
          </a:scene3d>
          <a:sp3d/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IN" altLang="en-US">
                <a:blipFill>
                  <a:blip r:embed="rId1"/>
                  <a:tile tx="0" ty="0" sx="100000" sy="100000" flip="none" algn="tl"/>
                </a:blipFill>
              </a:rPr>
              <a:t>Study</a:t>
            </a:r>
            <a:endParaRPr lang="en-IN" altLang="en-US">
              <a:blipFill>
                <a:blip r:embed="rId1"/>
                <a:tile tx="0" ty="0" sx="100000" sy="100000" flip="none" algn="tl"/>
              </a:blipFill>
            </a:endParaRPr>
          </a:p>
        </p:txBody>
      </p:sp>
      <p:sp>
        <p:nvSpPr>
          <p:cNvPr id="7" name="Bent Arrow 6"/>
          <p:cNvSpPr/>
          <p:nvPr/>
        </p:nvSpPr>
        <p:spPr>
          <a:xfrm flipH="1" flipV="1">
            <a:off x="5060950" y="1173480"/>
            <a:ext cx="525145" cy="1753235"/>
          </a:xfrm>
          <a:prstGeom prst="ben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Bent Arrow 2"/>
          <p:cNvSpPr/>
          <p:nvPr/>
        </p:nvSpPr>
        <p:spPr>
          <a:xfrm flipV="1">
            <a:off x="6607810" y="1173480"/>
            <a:ext cx="503555" cy="1753235"/>
          </a:xfrm>
          <a:prstGeom prst="ben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457575" y="2642235"/>
            <a:ext cx="1378585" cy="3683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Cold Model</a:t>
            </a:r>
            <a:endParaRPr lang="en-I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307580" y="2642235"/>
            <a:ext cx="2324735" cy="368300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altLang="en-US"/>
              <a:t>Computational Model</a:t>
            </a:r>
            <a:endParaRPr lang="en-IN" altLang="en-US"/>
          </a:p>
        </p:txBody>
      </p:sp>
      <p:cxnSp>
        <p:nvCxnSpPr>
          <p:cNvPr id="6" name="Straight Arrow Connector 5"/>
          <p:cNvCxnSpPr>
            <a:stCxn id="5" idx="2"/>
          </p:cNvCxnSpPr>
          <p:nvPr/>
        </p:nvCxnSpPr>
        <p:spPr>
          <a:xfrm>
            <a:off x="8470265" y="3010535"/>
            <a:ext cx="6985" cy="7156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7687310" y="3716655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Flow Pattern</a:t>
            </a:r>
            <a:endParaRPr lang="en-IN" altLang="en-US"/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4147185" y="3010535"/>
            <a:ext cx="0" cy="7518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3457575" y="3726180"/>
            <a:ext cx="1603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/>
              <a:t>Water or Wax</a:t>
            </a:r>
            <a:endParaRPr lang="en-I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4</a:t>
            </a:r>
            <a:endParaRPr lang="en-IN" alt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467090" y="4084955"/>
            <a:ext cx="0" cy="4425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2"/>
              <p:cNvSpPr txBox="1"/>
              <p:nvPr/>
            </p:nvSpPr>
            <p:spPr>
              <a:xfrm>
                <a:off x="6406515" y="4479290"/>
                <a:ext cx="406400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IN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d>
                        <m:dPr>
                          <m:ctrlPr>
                            <a:rPr lang="en-US" altLang="en-I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altLang="en-I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𝜌</m:t>
                          </m:r>
                          <m:r>
                            <a:rPr lang="en-US" altLang="en-I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en-I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𝜇</m:t>
                          </m:r>
                          <m:r>
                            <a:rPr lang="en-US" altLang="en-I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en-I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𝜎</m:t>
                          </m:r>
                        </m:e>
                      </m:d>
                      <m:r>
                        <a:rPr lang="en-US" altLang="en-IN" i="1">
                          <a:latin typeface="Cambria Math" panose="02040503050406030204" charset="0"/>
                          <a:cs typeface="Cambria Math" panose="02040503050406030204" charset="0"/>
                        </a:rPr>
                        <m:t>  </m:t>
                      </m:r>
                    </m:oMath>
                  </m:oMathPara>
                </a14:m>
                <a:endParaRPr lang="en-IN" altLang="en-US"/>
              </a:p>
            </p:txBody>
          </p:sp>
        </mc:Choice>
        <mc:Fallback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6515" y="4479290"/>
                <a:ext cx="406400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13"/>
              <p:cNvSpPr txBox="1"/>
              <p:nvPr/>
            </p:nvSpPr>
            <p:spPr>
              <a:xfrm>
                <a:off x="6777989" y="5047615"/>
                <a:ext cx="6617039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IN" i="1">
                        <a:latin typeface="Cambria Math" panose="02040503050406030204" charset="0"/>
                        <a:cs typeface="Cambria Math" panose="02040503050406030204" charset="0"/>
                      </a:rPr>
                      <m:t>𝜌</m:t>
                    </m:r>
                    <m:r>
                      <a:rPr lang="en-US" altLang="en-IN" i="1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  <m:r>
                      <a:rPr lang="en-US" altLang="en-IN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</m:oMath>
                </a14:m>
                <a:r>
                  <a:rPr lang="en-IN" altLang="en-US" dirty="0" err="1">
                    <a:latin typeface="Cambria Math" panose="02040503050406030204" charset="0"/>
                    <a:cs typeface="Cambria Math" panose="02040503050406030204" charset="0"/>
                  </a:rPr>
                  <a:t>ensity</a:t>
                </a:r>
                <a:r>
                  <a:rPr lang="en-IN" altLang="en-US" dirty="0">
                    <a:latin typeface="Cambria Math" panose="02040503050406030204" charset="0"/>
                    <a:cs typeface="Cambria Math" panose="02040503050406030204" charset="0"/>
                  </a:rPr>
                  <a:t> of slag</a:t>
                </a:r>
                <a:r>
                  <a:rPr lang="en-IN" dirty="0"/>
                  <a:t>(kg/m³)</a:t>
                </a:r>
                <a:r>
                  <a:rPr lang="en-IN" altLang="en-US" dirty="0">
                    <a:latin typeface="Cambria Math" panose="02040503050406030204" charset="0"/>
                    <a:cs typeface="Cambria Math" panose="02040503050406030204" charset="0"/>
                  </a:rPr>
                  <a:t>                             </a:t>
                </a:r>
                <a:endParaRPr lang="en-IN" altLang="en-US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IN" altLang="en-US" dirty="0">
                    <a:latin typeface="Cambria Math" panose="02040503050406030204" charset="0"/>
                    <a:cs typeface="Cambria Math" panose="0204050305040603020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en-IN" i="1"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en-IN" i="1">
                        <a:latin typeface="Cambria Math" panose="02040503050406030204" charset="0"/>
                        <a:cs typeface="Cambria Math" panose="02040503050406030204" charset="0"/>
                      </a:rPr>
                      <m:t>= </m:t>
                    </m:r>
                  </m:oMath>
                </a14:m>
                <a:r>
                  <a:rPr lang="en-IN" altLang="en-US" dirty="0">
                    <a:latin typeface="Cambria Math" panose="02040503050406030204" charset="0"/>
                    <a:cs typeface="Cambria Math" panose="02040503050406030204" charset="0"/>
                  </a:rPr>
                  <a:t>Viscosity of slag(</a:t>
                </a:r>
                <a:r>
                  <a:rPr lang="en-IN" altLang="en-US" dirty="0" err="1">
                    <a:latin typeface="Cambria Math" panose="02040503050406030204" charset="0"/>
                    <a:cs typeface="Cambria Math" panose="02040503050406030204" charset="0"/>
                  </a:rPr>
                  <a:t>Pa.s</a:t>
                </a:r>
                <a:r>
                  <a:rPr lang="en-IN" altLang="en-US" dirty="0">
                    <a:latin typeface="Cambria Math" panose="02040503050406030204" charset="0"/>
                    <a:cs typeface="Cambria Math" panose="02040503050406030204" charset="0"/>
                  </a:rPr>
                  <a:t>)                   </a:t>
                </a:r>
                <a:endParaRPr lang="en-IN" altLang="en-US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IN" altLang="en-US" dirty="0">
                    <a:latin typeface="Cambria Math" panose="02040503050406030204" charset="0"/>
                    <a:cs typeface="Cambria Math" panose="02040503050406030204" charset="0"/>
                  </a:rPr>
                  <a:t>             </a:t>
                </a:r>
                <a14:m>
                  <m:oMath xmlns:m="http://schemas.openxmlformats.org/officeDocument/2006/math">
                    <m:r>
                      <a:rPr lang="en-US" altLang="en-IN" i="1">
                        <a:latin typeface="Cambria Math" panose="02040503050406030204" charset="0"/>
                        <a:cs typeface="Cambria Math" panose="02040503050406030204" charset="0"/>
                      </a:rPr>
                      <m:t>𝜎</m:t>
                    </m:r>
                  </m:oMath>
                </a14:m>
                <a:r>
                  <a:rPr lang="en-IN" altLang="en-US" dirty="0">
                    <a:latin typeface="Cambria Math" panose="02040503050406030204" charset="0"/>
                    <a:cs typeface="Cambria Math" panose="02040503050406030204" charset="0"/>
                  </a:rPr>
                  <a:t> =  Surface tension(</a:t>
                </a:r>
                <a:r>
                  <a:rPr lang="en-IN" dirty="0"/>
                  <a:t>N/m)</a:t>
                </a:r>
                <a:endParaRPr lang="en-IN" altLang="en-US" dirty="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89" y="5047615"/>
                <a:ext cx="6617039" cy="922020"/>
              </a:xfrm>
              <a:prstGeom prst="rect">
                <a:avLst/>
              </a:prstGeom>
              <a:blipFill rotWithShape="1">
                <a:blip r:embed="rId3"/>
                <a:stretch>
                  <a:fillRect l="-10" r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5</a:t>
            </a:r>
            <a:endParaRPr lang="en-IN" altLang="en-US"/>
          </a:p>
        </p:txBody>
      </p:sp>
      <p:sp>
        <p:nvSpPr>
          <p:cNvPr id="4" name="Rounded Rectangle 3"/>
          <p:cNvSpPr/>
          <p:nvPr/>
        </p:nvSpPr>
        <p:spPr>
          <a:xfrm>
            <a:off x="5056913" y="869313"/>
            <a:ext cx="2790825" cy="1068705"/>
          </a:xfrm>
          <a:prstGeom prst="roundRect">
            <a:avLst/>
          </a:prstGeom>
          <a:solidFill>
            <a:srgbClr val="92B1A8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246642" y="1248526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dirty="0"/>
              <a:t>Numerical Model of Flow</a:t>
            </a:r>
            <a:endParaRPr lang="en-IN" altLang="en-US" dirty="0"/>
          </a:p>
        </p:txBody>
      </p:sp>
      <p:sp>
        <p:nvSpPr>
          <p:cNvPr id="9" name="Right Arrow 8"/>
          <p:cNvSpPr/>
          <p:nvPr/>
        </p:nvSpPr>
        <p:spPr>
          <a:xfrm>
            <a:off x="7848600" y="1165225"/>
            <a:ext cx="1623060" cy="812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847965" y="1617980"/>
            <a:ext cx="1640205" cy="762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9592218" y="1455098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dirty="0"/>
              <a:t>Circular Tube</a:t>
            </a:r>
            <a:endParaRPr lang="en-IN" altLang="en-US" dirty="0"/>
          </a:p>
        </p:txBody>
      </p:sp>
      <p:sp>
        <p:nvSpPr>
          <p:cNvPr id="19" name="Text Box 18"/>
          <p:cNvSpPr txBox="1"/>
          <p:nvPr/>
        </p:nvSpPr>
        <p:spPr>
          <a:xfrm>
            <a:off x="9592218" y="10052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dirty="0"/>
              <a:t>Flat Surface</a:t>
            </a:r>
            <a:endParaRPr lang="en-IN" altLang="en-US" dirty="0"/>
          </a:p>
        </p:txBody>
      </p:sp>
      <p:sp>
        <p:nvSpPr>
          <p:cNvPr id="3" name="Right Arrow 2"/>
          <p:cNvSpPr/>
          <p:nvPr/>
        </p:nvSpPr>
        <p:spPr>
          <a:xfrm flipH="1">
            <a:off x="3623310" y="1373505"/>
            <a:ext cx="1433195" cy="8128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223770" y="1246505"/>
            <a:ext cx="264350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IN" altLang="en-US" dirty="0"/>
              <a:t>Rotating Disk</a:t>
            </a:r>
            <a:endParaRPr lang="en-IN" alt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57947" y="2789030"/>
          <a:ext cx="6788853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771"/>
                <a:gridCol w="1461656"/>
                <a:gridCol w="1697213"/>
                <a:gridCol w="1697213"/>
              </a:tblGrid>
              <a:tr h="439445">
                <a:tc>
                  <a:txBody>
                    <a:bodyPr/>
                    <a:p>
                      <a:r>
                        <a:rPr lang="en-IN" dirty="0"/>
                        <a:t>Research Paper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dirty="0"/>
                        <a:t>    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dirty="0"/>
                        <a:t>  Equation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dirty="0"/>
                        <a:t>Viscosity Range(</a:t>
                      </a:r>
                      <a:r>
                        <a:rPr lang="en-IN" dirty="0" err="1"/>
                        <a:t>Pa.s</a:t>
                      </a:r>
                      <a:r>
                        <a:rPr lang="en-IN" dirty="0"/>
                        <a:t>)</a:t>
                      </a:r>
                      <a:endParaRPr lang="en-IN" dirty="0"/>
                    </a:p>
                  </a:txBody>
                  <a:tcPr/>
                </a:tc>
              </a:tr>
              <a:tr h="439445">
                <a:tc>
                  <a:txBody>
                    <a:bodyPr/>
                    <a:p>
                      <a:r>
                        <a:rPr lang="en-IN" dirty="0"/>
                        <a:t>Jia, 2019, </a:t>
                      </a:r>
                      <a:endParaRPr lang="en-IN" dirty="0"/>
                    </a:p>
                    <a:p>
                      <a:r>
                        <a:rPr lang="en-IN" dirty="0"/>
                        <a:t>pp. 2-3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dirty="0"/>
                        <a:t>Arrhenius Temperature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dirty="0"/>
                        <a:t>    1.3 - 2.6</a:t>
                      </a:r>
                      <a:endParaRPr lang="en-IN" dirty="0"/>
                    </a:p>
                  </a:txBody>
                  <a:tcPr/>
                </a:tc>
              </a:tr>
              <a:tr h="439445">
                <a:tc>
                  <a:txBody>
                    <a:bodyPr/>
                    <a:p>
                      <a:r>
                        <a:rPr lang="en-IN" dirty="0"/>
                        <a:t>Hurst, 2000, </a:t>
                      </a:r>
                      <a:endParaRPr lang="en-IN" dirty="0"/>
                    </a:p>
                    <a:p>
                      <a:r>
                        <a:rPr lang="en-IN" dirty="0"/>
                        <a:t>pp. 1-2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IN" dirty="0"/>
                        <a:t>Arrhenius Temperature Model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dirty="0"/>
                        <a:t>    0.7 - 32</a:t>
                      </a:r>
                      <a:endParaRPr lang="en-IN" dirty="0"/>
                    </a:p>
                  </a:txBody>
                  <a:tcPr/>
                </a:tc>
              </a:tr>
              <a:tr h="439445">
                <a:tc>
                  <a:txBody>
                    <a:bodyPr/>
                    <a:p>
                      <a:r>
                        <a:rPr lang="en-IN" dirty="0"/>
                        <a:t>Arman, 2017, </a:t>
                      </a:r>
                      <a:endParaRPr lang="en-IN" dirty="0"/>
                    </a:p>
                    <a:p>
                      <a:r>
                        <a:rPr lang="en-IN" dirty="0"/>
                        <a:t>pp. 2-7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dirty="0" err="1"/>
                        <a:t>Urbain</a:t>
                      </a:r>
                      <a:r>
                        <a:rPr lang="en-IN" dirty="0"/>
                        <a:t> composition 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IN" dirty="0"/>
                        <a:t>      0 - 15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2374" y="3421238"/>
            <a:ext cx="1706083" cy="3926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76" y="4321396"/>
            <a:ext cx="1706083" cy="505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75" y="5513691"/>
            <a:ext cx="1706083" cy="4763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355470" y="2273190"/>
            <a:ext cx="219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sz="2400" dirty="0">
                <a:highlight>
                  <a:srgbClr val="92B1A8"/>
                </a:highlight>
              </a:rPr>
              <a:t>Literature Data</a:t>
            </a:r>
            <a:endParaRPr lang="en-IN" sz="2400" dirty="0">
              <a:highlight>
                <a:srgbClr val="92B1A8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815" y="137160"/>
            <a:ext cx="3722370" cy="721360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7000"/>
              </a:prstClr>
            </a:outerShdw>
          </a:effectLst>
          <a:scene3d>
            <a:camera prst="perspectiveAbove"/>
            <a:lightRig rig="threePt" dir="t"/>
          </a:scene3d>
          <a:sp3d/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IN" altLang="en-US" dirty="0">
                <a:blipFill>
                  <a:blip r:embed="rId1"/>
                  <a:tile tx="0" ty="0" sx="100000" sy="100000" flip="none" algn="tl"/>
                </a:blipFill>
              </a:rPr>
              <a:t>1. Flat Surface</a:t>
            </a:r>
            <a:endParaRPr lang="en-IN" altLang="en-US" dirty="0">
              <a:blipFill>
                <a:blip r:embed="rId1"/>
                <a:tile tx="0" ty="0" sx="100000" sy="100000" flip="none" algn="tl"/>
              </a:blip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6</a:t>
            </a:r>
            <a:endParaRPr lang="en-IN" altLang="en-US"/>
          </a:p>
        </p:txBody>
      </p:sp>
      <p:sp>
        <p:nvSpPr>
          <p:cNvPr id="33" name="Text Box 32"/>
          <p:cNvSpPr txBox="1"/>
          <p:nvPr/>
        </p:nvSpPr>
        <p:spPr>
          <a:xfrm>
            <a:off x="392430" y="5180330"/>
            <a:ext cx="5835650" cy="547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1200" b="1" dirty="0"/>
              <a:t>Ref</a:t>
            </a:r>
            <a:r>
              <a:rPr lang="en-IN" altLang="en-US" sz="1200" dirty="0"/>
              <a:t>:- Transport Phenomena(</a:t>
            </a:r>
            <a:r>
              <a:rPr lang="en-IN" altLang="en-US" sz="1200" dirty="0" err="1"/>
              <a:t>R.Byron</a:t>
            </a:r>
            <a:r>
              <a:rPr lang="en-IN" altLang="en-US" sz="1200" dirty="0"/>
              <a:t> Bird, Warren E. Stewart, Edwin N. Lightfoot)</a:t>
            </a:r>
            <a:endParaRPr lang="en-IN" altLang="en-US" sz="1200" dirty="0"/>
          </a:p>
        </p:txBody>
      </p:sp>
      <p:pic>
        <p:nvPicPr>
          <p:cNvPr id="5" name="2384804F-3998-4D57-9195-F3826E402611-4" descr="C:/Users/OM PRAKASH GADHWAL/AppData/Local/Temp/wpp.GRAJOS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8900" y="1730375"/>
            <a:ext cx="2489835" cy="75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90" y="2604770"/>
            <a:ext cx="4667250" cy="13049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228080" y="1147445"/>
            <a:ext cx="53549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400" b="1">
                <a:sym typeface="+mn-ea"/>
              </a:rPr>
              <a:t> </a:t>
            </a:r>
            <a:r>
              <a:rPr lang="en-IN" altLang="en-US" sz="2400" b="1">
                <a:sym typeface="+mn-ea"/>
              </a:rPr>
              <a:t>S</a:t>
            </a:r>
            <a:r>
              <a:rPr lang="en-US" altLang="en-US" sz="2400" b="1">
                <a:sym typeface="+mn-ea"/>
              </a:rPr>
              <a:t>econd-order differential equation</a:t>
            </a:r>
            <a:r>
              <a:rPr lang="en-IN" altLang="en-US" sz="2400" b="1">
                <a:sym typeface="+mn-ea"/>
              </a:rPr>
              <a:t>:</a:t>
            </a:r>
            <a:endParaRPr lang="en-IN" altLang="en-US" sz="2400" b="1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0" y="2584450"/>
            <a:ext cx="5260340" cy="259588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21920" y="1896745"/>
            <a:ext cx="6318885" cy="3987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p>
            <a:r>
              <a:rPr sz="2000"/>
              <a:t>After Applying Shell Momentum Balance to Steady Flow</a:t>
            </a:r>
            <a:endParaRPr sz="2000"/>
          </a:p>
        </p:txBody>
      </p:sp>
      <p:sp>
        <p:nvSpPr>
          <p:cNvPr id="14" name="Right Arrow 13"/>
          <p:cNvSpPr/>
          <p:nvPr/>
        </p:nvSpPr>
        <p:spPr>
          <a:xfrm>
            <a:off x="6433820" y="2047875"/>
            <a:ext cx="977900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090" y="4032250"/>
            <a:ext cx="4086225" cy="2524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7</a:t>
            </a:r>
            <a:endParaRPr lang="en-I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65124" y="543924"/>
            <a:ext cx="6479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92B1A8"/>
                </a:highlight>
              </a:rPr>
              <a:t>Velocity Distribution due to Variation in Geometry</a:t>
            </a:r>
            <a:endParaRPr lang="en-IN" sz="2400" dirty="0">
              <a:highlight>
                <a:srgbClr val="92B1A8"/>
              </a:highligh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3930" y="1385570"/>
            <a:ext cx="4679315" cy="29508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59766" y="4434481"/>
            <a:ext cx="79588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altLang="en-US" sz="1100" b="1" dirty="0"/>
              <a:t>Ref</a:t>
            </a:r>
            <a:r>
              <a:rPr lang="en-IN" altLang="en-US" sz="1100" dirty="0"/>
              <a:t>:- Transport Phenomena(</a:t>
            </a:r>
            <a:r>
              <a:rPr lang="en-IN" altLang="en-US" sz="1100" dirty="0" err="1"/>
              <a:t>R.Byron</a:t>
            </a:r>
            <a:r>
              <a:rPr lang="en-IN" altLang="en-US" sz="1100" dirty="0"/>
              <a:t> Bird, Warren E. Stewart, Edwin N. Lightfoot)</a:t>
            </a:r>
            <a:endParaRPr lang="en-IN" altLang="en-US" sz="1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" y="1085215"/>
            <a:ext cx="6278880" cy="4951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 dirty="0"/>
              <a:t>8</a:t>
            </a:r>
            <a:endParaRPr lang="en-I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400915" y="391893"/>
            <a:ext cx="6638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highlight>
                  <a:srgbClr val="92B1A8"/>
                </a:highlight>
              </a:rPr>
              <a:t>Velocity Distribution due to Variation in Viscosity</a:t>
            </a:r>
            <a:endParaRPr lang="en-IN" sz="2400" dirty="0">
              <a:highlight>
                <a:srgbClr val="92B1A8"/>
              </a:highligh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925" y="1208405"/>
            <a:ext cx="5674360" cy="4893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880" y="1208405"/>
            <a:ext cx="5614035" cy="5065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4815" y="127000"/>
            <a:ext cx="3722370" cy="721360"/>
          </a:xfrm>
          <a:effectLst>
            <a:glow rad="635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7000"/>
              </a:prstClr>
            </a:outerShdw>
          </a:effectLst>
          <a:scene3d>
            <a:camera prst="perspectiveAbove"/>
            <a:lightRig rig="threePt" dir="t"/>
          </a:scene3d>
          <a:sp3d/>
        </p:spPr>
        <p:style>
          <a:lnRef idx="0">
            <a:srgbClr val="FFFFFF"/>
          </a:lnRef>
          <a:fillRef idx="2">
            <a:schemeClr val="accent3"/>
          </a:fillRef>
          <a:effectRef idx="0">
            <a:srgbClr val="FFFFFF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IN" altLang="en-US" dirty="0">
                <a:blipFill>
                  <a:blip r:embed="rId1"/>
                  <a:tile tx="0" ty="0" sx="100000" sy="100000" flip="none" algn="tl"/>
                </a:blipFill>
                <a:sym typeface="+mn-ea"/>
              </a:rPr>
              <a:t>2. Circular Tube</a:t>
            </a:r>
            <a:endParaRPr lang="en-IN" altLang="en-US" dirty="0">
              <a:blipFill>
                <a:blip r:embed="rId1"/>
                <a:tile tx="0" ty="0" sx="100000" sy="100000" flip="none" algn="tl"/>
              </a:blipFill>
            </a:endParaRPr>
          </a:p>
        </p:txBody>
      </p:sp>
      <p:sp>
        <p:nvSpPr>
          <p:cNvPr id="45" name="Text Box 44"/>
          <p:cNvSpPr txBox="1"/>
          <p:nvPr/>
        </p:nvSpPr>
        <p:spPr>
          <a:xfrm>
            <a:off x="11850370" y="6489700"/>
            <a:ext cx="4064000" cy="3683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IN" altLang="en-US"/>
              <a:t>9</a:t>
            </a:r>
            <a:endParaRPr lang="en-IN" altLang="en-US"/>
          </a:p>
        </p:txBody>
      </p:sp>
      <p:sp>
        <p:nvSpPr>
          <p:cNvPr id="33" name="Text Box 32"/>
          <p:cNvSpPr txBox="1"/>
          <p:nvPr/>
        </p:nvSpPr>
        <p:spPr>
          <a:xfrm>
            <a:off x="392430" y="5761355"/>
            <a:ext cx="5835650" cy="547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1200" b="1" dirty="0"/>
              <a:t>Ref</a:t>
            </a:r>
            <a:r>
              <a:rPr lang="en-IN" altLang="en-US" sz="1200" dirty="0"/>
              <a:t>:- Transport Phenomena(</a:t>
            </a:r>
            <a:r>
              <a:rPr lang="en-IN" altLang="en-US" sz="1200" dirty="0" err="1"/>
              <a:t>R.Byron</a:t>
            </a:r>
            <a:r>
              <a:rPr lang="en-IN" altLang="en-US" sz="1200" dirty="0"/>
              <a:t> Bird, Warren E. Stewart, Edwin N. Lightfoot)</a:t>
            </a:r>
            <a:endParaRPr lang="en-IN" altLang="en-US" sz="1200" dirty="0"/>
          </a:p>
        </p:txBody>
      </p:sp>
      <p:sp>
        <p:nvSpPr>
          <p:cNvPr id="7" name="Text Box 6"/>
          <p:cNvSpPr txBox="1"/>
          <p:nvPr/>
        </p:nvSpPr>
        <p:spPr>
          <a:xfrm>
            <a:off x="6228080" y="1147445"/>
            <a:ext cx="53549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2000" b="1">
                <a:sym typeface="+mn-ea"/>
              </a:rPr>
              <a:t> </a:t>
            </a:r>
            <a:r>
              <a:rPr lang="en-IN" altLang="en-US" sz="2000" b="1">
                <a:sym typeface="+mn-ea"/>
              </a:rPr>
              <a:t>S</a:t>
            </a:r>
            <a:r>
              <a:rPr lang="en-US" altLang="en-US" sz="2000" b="1">
                <a:sym typeface="+mn-ea"/>
              </a:rPr>
              <a:t>econd-order differential equation</a:t>
            </a:r>
            <a:r>
              <a:rPr lang="en-IN" altLang="en-US" sz="2000" b="1">
                <a:sym typeface="+mn-ea"/>
              </a:rPr>
              <a:t>:</a:t>
            </a:r>
            <a:endParaRPr lang="en-IN" altLang="en-US" sz="2000" b="1">
              <a:sym typeface="+mn-ea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121920" y="1896745"/>
            <a:ext cx="6318885" cy="3987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p>
            <a:r>
              <a:rPr sz="2000"/>
              <a:t>After Applying Shell Momentum Balance to Steady Flow</a:t>
            </a:r>
            <a:endParaRPr sz="2000"/>
          </a:p>
        </p:txBody>
      </p:sp>
      <p:sp>
        <p:nvSpPr>
          <p:cNvPr id="14" name="Right Arrow 13"/>
          <p:cNvSpPr/>
          <p:nvPr/>
        </p:nvSpPr>
        <p:spPr>
          <a:xfrm>
            <a:off x="6433820" y="2047875"/>
            <a:ext cx="977900" cy="7556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2384804F-3998-4D57-9195-F3826E402611-5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285" y="1798320"/>
            <a:ext cx="3356610" cy="615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290" y="2584450"/>
            <a:ext cx="5099050" cy="1393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885" y="4089400"/>
            <a:ext cx="3592195" cy="2551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430" y="2495550"/>
            <a:ext cx="5750560" cy="3265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/>
    </mc:Choice>
    <mc:Fallback>
      <p:transition spd="med"/>
    </mc:Fallback>
  </mc:AlternateContent>
</p:sld>
</file>

<file path=ppt/tags/tag1.xml><?xml version="1.0" encoding="utf-8"?>
<p:tagLst xmlns:p="http://schemas.openxmlformats.org/presentationml/2006/main">
  <p:tag name="TABLE_ENDDRAG_ORIGIN_RECT" val="432*296"/>
  <p:tag name="TABLE_ENDDRAG_RECT" val="2*193*432*296"/>
</p:tagLst>
</file>

<file path=ppt/tags/tag2.xml><?xml version="1.0" encoding="utf-8"?>
<p:tagLst xmlns:p="http://schemas.openxmlformats.org/presentationml/2006/main">
  <p:tag name="TABLE_ENDDRAG_ORIGIN_RECT" val="432*277"/>
  <p:tag name="TABLE_ENDDRAG_RECT" val="458*209*432*277"/>
</p:tagLst>
</file>

<file path=ppt/theme/theme1.xml><?xml version="1.0" encoding="utf-8"?>
<a:theme xmlns:a="http://schemas.openxmlformats.org/drawingml/2006/main" name="Office Theme">
  <a:themeElements>
    <a:clrScheme name="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D7D31"/>
      </a:hlink>
      <a:folHlink>
        <a:srgbClr val="ED7D3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0Mi44NTcxNDI4NTcxNDI4NTQsXCJ3aWR0aFwiOjEyMC41MzU3MTQyODU3MTQyOH0iLAoJIkxhdGV4IiA6ICJcblxcZnJhY3tkXjIgdl9yfXtkIHleMn0gPSAtXFxmcmFje1xccmhvIFxcb21lZ2FeMiByfXtcXG11fVxuIiwKCSJMYXRleEltZ0Jhc2U2NCIgOiAiUEhOMlp5QjRiV3h1Y3owaWFIUjBjRG92TDNkM2R5NTNNeTV2Y21jdk1qQXdNQzl6ZG1jaUlIZHBaSFJvUFNJeE5TNDFNalJsZUNJZ2FHVnBaMmgwUFNJMUxqVXdPV1Y0SWlCeWIyeGxQU0pwYldjaUlHWnZZM1Z6WVdKc1pUMGlabUZzYzJVaUlIWnBaWGRDYjNnOUlqQWdMVEUxTURrdU9TQTJPRFl4TGpZZ01qUXpOQzQ1SWlCNGJXeHVjenA0YkdsdWF6MGlhSFIwY0RvdkwzZDNkeTUzTXk1dmNtY3ZNVGs1T1M5NGJHbHVheUlnWVhKcFlTMW9hV1JrWlc0OUluUnlkV1VpSUhOMGVXeGxQU0oyWlhKMGFXTmhiQzFoYkdsbmJqb2dMVEl1TURrelpYZzdJRzFoZUMxM2FXUjBhRG9nT1RnbE95SStQR1JsWm5NK1BIQmhkR2dnYVdROUlrMUtXQzB4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B4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4TFZSRldDMUpMVEZFTkRZeklpQmtQU0pOTVRjeklETTRNRkV4TnpNZ05EQTFJREUxTkNBME1EVlJNVE13SURRd05TQXhNRFFnTXpjMlZEWXhJREk0TjFFMk1DQXlPRFlnTlRrZ01qZzBWRFU0SURJNE1WUTFOaUF5TnpsVU5UTWdNamM0VkRRNUlESTNPRlEwTVNBeU56aElNamRSTWpFZ01qZzBJREl4SURJNE4xRXlNU0F5T1RRZ01qa2dNekUyVkRVeklETTJPRlE1TnlBME1UbFVNVFl3SURRME1WRXlNRElnTkRReElESXlOU0EwTVRkVU1qUTVJRE0yTVZFeU5Ea2dNelEwSURJME5pQXpNelZSTWpRMklETXlPU0F5TXpFZ01qa3hWREl3TUNBeU1ESlVNVGd5SURFeE0xRXhPRElnT0RZZ01UZzNJRFk1VVRJd01DQXlOaUF5TlRBZ01qWlJNamczSURJMklETXhPU0EyTUZRek5qa2dNVE01VkRNNU9DQXlNakpVTkRBNUlESTNOMUUwTURrZ016QXdJRFF3TVNBek1UZFVNemd6SURNME0xUXpOalVnTXpZeFZETTFOeUF6T0ROUk16VTNJRFF3TlNBek56WWdOREkwVkRReE55QTBORE5STkRNMklEUTBNeUEwTlRFZ05ESTFWRFEyTnlBek5qZFJORFkzSURNME1DQTBOVFVnTWpnMFZEUXhPQ0F4TlRsVU16UTNJRFF3VkRJME1TQXRNVEZSTVRjM0lDMHhNU0F4TXprZ01qSlJNVEF5SURVMElERXdNaUF4TVRkUk1UQXlJREUwT0NBeE1UQWdNVGd4VkRFMU1TQXlPVGhSTVRjeklETTJNaUF4TnpNZ016Z3dXaUl2UGp4d1lYUm9JR2xrUFNKTlNsZ3RNU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EV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4TFZSRldDMU9MVEl5TVRJaUlHUTlJazA0TkNBeU16ZFVPRFFnTWpVd1ZEazRJREkzTUVnMk56bFJOamswSURJMk1pQTJPVFFnTWpVd1ZEWTNPU0F5TXpCSU9UaFJPRFFnTWpNM0lEZzBJREkxTUZvaUx6NDhjR0YwYUNCcFpEMGlUVXBZTFRFdFZFVllMVWt0TVVRM01FTWlJR1E5SWswMU9DQXRNakUyVVRJMUlDMHlNVFlnTWpNZ0xURTRObEV5TXlBdE1UYzJJRGN6SURJMlZERXlOeUF5TXpSUk1UUXpJREk0T1NBeE9ESWdNelF4VVRJMU1pQTBNamNnTXpReElEUTBNVkV6TkRNZ05EUXhJRE0wT1NBME5ERlVNelU1SURRME1sRTBNeklnTkRReUlEUTNNU0F6T1RSVU5URXdJREkzTmxFMU1UQWdNakU1SURRNE5pQXhOalZVTkRJMUlEYzBWRE0wTlNBeE0xUXlOallnTFRFd1NESTFOVWd5TkRoUk1UazNJQzB4TUNBeE5qVWdNelZNTVRZd0lEUXhUREV6TXlBdE56RlJNVEE0SUMweE5qZ2dNVEEwSUMweE9ERlVPVElnTFRJd01sRTNOaUF0TWpFMklEVTRJQzB5TVRaYVRUUXlOQ0F6TWpKUk5ESTBJRE0xT1NBME1EY2dNemd5VkRNMU55QTBNRFZSTXpJeUlEUXdOU0F5T0RjZ016YzJWREl6TVNBek1EQlJNakUzSURJMk9TQXhPVE1nTVRjd1RERTNOaUF4TURKUk1Ua3pJREkySURJMk1DQXlObEV5T1RnZ01qWWdNek0wSURZeVVUTTJOeUE1TWlBek9Ea2dNVFU0VkRReE9DQXlOalpVTkRJMElETXlNbG9pTHo0OGNHRjBhQ0JwWkQwaVRVcFlMVEV0VkVWWUxVa3RNVVEzTVRRaUlHUTlJazAwT1RVZ016ZzBVVFE1TlNBME1EWWdOVEUwSURReU5GUTFOVFVnTkRRelVUVTNOQ0EwTkRNZ05UZzVJRFF5TlZRMk1EUWdNelkwVVRZd05DQXpNelFnTlRreUlESTNPRlExTlRVZ01UVTFWRFE0TXlBek9GUXpOemNnTFRFeFVUSTVOeUF0TVRFZ01qWTNJRFkyVVRJMk5pQTJPQ0F5TmpBZ05qRlJNakF4SUMweE1TQXhNalVnTFRFeFVURTFJQzB4TVNBeE5TQXhNemxSTVRVZ01qTXdJRFUySURNeU5WUXhNak1nTkRNMFVURXpOU0EwTkRFZ01UUTNJRFF6TmxFeE5qQWdOREk1SURFMk1DQTBNVGhSTVRZd0lEUXdOaUF4TkRBZ016YzVWRGswSURNd05sUTJNaUF5TURoUk5qRWdNakF5SURZeElERTROMUUyTVNBeE1qUWdPRFVnTVRBd1ZERTBNeUEzTmxFeU1ERWdOellnTWpRMUlERXlPVXd5TlRNZ01UTTNWakUxTmxFeU5UZ2dNamszSURNeE55QXlPVGRSTXpRNElESTVOeUF6TkRnZ01qWXhVVE0wT0NBeU5ETWdNek00SURJeE0xUXpNVGdnTVRVNFRETXdPQ0F4TXpWUk16QTVJREV6TXlBek1UQWdNVEk1VkRNeE9DQXhNVFZVTXpNMElEazNWRE0xT0NBNE0xUXpPVE1nTnpaUk5EVTJJRGMySURVd01TQXhORGhVTlRRMklESTNORkUxTkRZZ016QTFJRFV6TXlBek1qVlVOVEE0SURNMU4xUTBPVFVnTXpnMFdpSXZQanh3WVhSb0lHbGtQU0pOU2xndE1TMVVSVmd0U1MweFJEY3dOeUlnWkQwaVRUVTRJQzB5TVRaUk5EUWdMVEl4TmlBek5DQXRNakE0VkRJeklDMHhPRFpSTWpNZ0xURTNOaUE1TmlBeE1UWlVNVGN6SURReE5GRXhPRFlnTkRReUlESXhPU0EwTkRKUk1qTXhJRFEwTVNBeU16a2dORE0xVkRJME9TQTBNak5VTWpVeElEUXhNMUV5TlRFZ05EQXhJREl5TUNBeU56bFVNVGczSURFME1sRXhPRFVnTVRNeElERTROU0F4TURkV09UbFJNVGcxSURJMklESTFNaUF5TmxFeU5qRWdNallnTWpjd0lESTNWREk0TnlBek1WUXpNRElnTXpoVU16RTFJRFExVkRNeU55QTFOVlF6TXpnZ05qVlVNelE0SURjM1ZETTFOaUE0T0ZRek5qVWdNVEF3VERNM01pQXhNVEJNTkRBNElESTFNMUUwTkRRZ016azFJRFEwT0NBME1EUlJORFl4SURRek1TQTBPVEVnTkRNeFVUVXdOQ0EwTXpFZ05URXlJRFF5TkZRMU1qTWdOREV5VkRVeU5TQTBNREpNTkRRNUlEZzBVVFEwT0NBM09TQTBORGdnTmpoUk5EUTRJRFF6SURRMU5TQXpOVlEwTnpZZ01qWlJORGcxSURJM0lEUTVOaUF6TlZFMU1UY2dOVFVnTlRNM0lERXpNVkUxTkRNZ01UVXhJRFUwTnlBeE5USlJOVFE1SURFMU15QTFOVGNnTVRVelNEVTJNVkUxT0RBZ01UVXpJRFU0TUNBeE5EUlJOVGd3SURFek9DQTFOelVnTVRFM1ZEVTFOU0EyTTFRMU1qTWdNVE5STlRFd0lEQWdORGt4SUMwNFVUUTRNeUF0TVRBZ05EWTNJQzB4TUZFME5EWWdMVEV3SURReU9TQXRORlEwTURJZ01URlVNemcxSURJNVZETTNOaUEwTkZRek56UWdOVEZNTXpZNElEUTFVVE0yTWlBek9TQXpOVEFnTXpCVU16STBJREV5VkRJNE9DQXRORlF5TkRZZ0xURXhVVEU1T1NBdE1URWdNVFV6SURFeVRERXlPU0F0T0RWUk1UQTRJQzB4TmpjZ01UQTBJQzB4T0RCVU9USWdMVEl3TWxFM05pQXRNakUySURVNElDMHlNVFphSWk4K1BDOWtaV1p6UGp4bklITjBjbTlyWlQwaVkzVnljbVZ1ZEVOdmJHOXlJaUJtYVd4c1BTSmpkWEp5Wlc1MFEyOXNiM0lpSUhOMGNtOXJaUzEzYVdSMGFEMGlNQ0lnZEhKaGJuTm1iM0p0UFNKelkyRnNaU2d4TEMweEtTSStQR2NnWkdGMFlTMXRiV3d0Ym05a1pUMGliV0YwYUNJK1BHY2daR0YwWVMxdGJXd3RibTlrWlQwaWJXWnlZV01pUGp4bklHUmhkR0V0Ylcxc0xXNXZaR1U5SW0xeWIzY2lJSFJ5WVc1elptOXliVDBpZEhKaGJuTnNZWFJsS0RJeU1DdzJOellwSWo0OFp5QmtZWFJoTFcxdGJDMXViMlJsUFNKdGMzVndJajQ4WnlCa1lYUmhMVzF0YkMxdWIyUmxQU0p0YVNJK1BIVnpaU0JrWVhSaExXTTlJakZFTkRVeElpQjRiR2x1YXpwb2NtVm1QU0lqVFVwWUxURXRWRVZZTFVrdE1VUTBOVEVpTHo0OEwyYytQR2NnWkdGMFlTMXRiV3d0Ym05a1pUMGliVzRpSUhSeVlXNXpabTl5YlQwaWRISmhibk5zWVhSbEtEVTFNeXd6TmpNcElITmpZV3hsS0RBdU56QTNLU0krUEhWelpTQmtZWFJoTFdNOUlqTXlJaUI0YkdsdWF6cG9jbVZtUFNJalRVcFlMVEV0VkVWWUxVNHRNeklpTHo0OEwyYytQQzluUGp4bklHUmhkR0V0Ylcxc0xXNXZaR1U5SW0xemRXSWlJSFJ5WVc1elptOXliVDBpZEhKaGJuTnNZWFJsS0RrMU5pNDJMREFwSWo0OFp5QmtZWFJoTFcxdGJDMXViMlJsUFNKdGFTSStQSFZ6WlNCa1lYUmhMV005SWpGRU5EWXpJaUI0YkdsdWF6cG9jbVZtUFNJalRVcFlMVEV0VkVWWUxVa3RNVVEwTmpNaUx6NDhMMmMrUEdjZ1pHRjBZUzF0Yld3dGJtOWtaVDBpYldraUlIUnlZVzV6Wm05eWJUMGlkSEpoYm5Oc1lYUmxLRFV4T0N3dE1UVXdLU0J6WTJGc1pTZ3dMamN3TnlraVBqeDFjMlVnWkdGMFlTMWpQU0l4UkRRMVJpSWdlR3hwYm1zNmFISmxaajBpSTAxS1dDMHhMVlJGV0MxSkxURkVORFZHSWk4K1BDOW5Qand2Wno0OEwyYytQR2NnWkdGMFlTMXRiV3d0Ym05a1pUMGliWEp2ZHlJZ2RISmhibk5tYjNKdFBTSjBjbUZ1YzJ4aGRHVW9OREU0TGpVc0xUY3hPUzQ1S1NJK1BHY2daR0YwWVMxdGJXd3RibTlrWlQwaWJXa2lQangxYzJVZ1pHRjBZUzFqUFNJeFJEUTFNU0lnZUd4cGJtczZhSEpsWmowaUkwMUtXQzB4TFZSRldDMUpMVEZFTkRVeElpOCtQQzluUGp4bklHUmhkR0V0Ylcxc0xXNXZaR1U5SW0xemRYQWlJSFJ5WVc1elptOXliVDBpZEhKaGJuTnNZWFJsS0RVeU1Dd3dLU0krUEdjZ1pHRjBZUzF0Yld3dGJtOWtaVDBpYldraVBqeDFjMlVnWkdGMFlTMWpQU0l4UkRRMk5pSWdlR3hwYm1zNmFISmxaajBpSTAxS1dDMHhMVlJGV0MxSkxURkVORFkySWk4K1BDOW5QanhuSUdSaGRHRXRiVzFzTFc1dlpHVTlJbTF1SWlCMGNtRnVjMlp2Y20wOUluUnlZVzV6YkdGMFpTZzFNak1zTWpnNUtTQnpZMkZzWlNnd0xqY3dOeWtpUGp4MWMyVWdaR0YwWVMxalBTSXpNaUlnZUd4cGJtczZhSEpsWmowaUkwMUtXQzB4TFZSRldDMU9MVE15SWk4K1BDOW5Qand2Wno0OEwyYytQSEpsWTNRZ2QybGtkR2c5SWpJd05ETXVOU0lnYUdWcFoyaDBQU0kyTUNJZ2VEMGlNVEl3SWlCNVBTSXlNakFpTHo0OEwyYytQR2NnWkdGMFlTMXRiV3d0Ym05a1pUMGliVzhpSUhSeVlXNXpabTl5YlQwaWRISmhibk5zWVhSbEtESTFOakV1TWl3d0tTSStQSFZ6WlNCa1lYUmhMV005SWpORUlpQjRiR2x1YXpwb2NtVm1QU0lqVFVwWUxURXRWRVZZTFU0dE0wUWlMejQ4TDJjK1BHY2daR0YwWVMxdGJXd3RibTlrWlQwaWJXOGlJSFJ5WVc1elptOXliVDBpZEhKaGJuTnNZWFJsS0RNMk1UY3NNQ2tpUGp4MWMyVWdaR0YwWVMxalBTSXlNakV5SWlCNGJHbHVhenBvY21WbVBTSWpUVXBZTFRFdFZFVllMVTR0TWpJeE1pSXZQand2Wno0OFp5QmtZWFJoTFcxdGJDMXViMlJsUFNKdFpuSmhZeUlnZEhKaGJuTm1iM0p0UFNKMGNtRnVjMnhoZEdVb05ETTVOU3d3S1NJK1BHY2daR0YwWVMxdGJXd3RibTlrWlQwaWJYSnZkeUlnZEhKaGJuTm1iM0p0UFNKMGNtRnVjMnhoZEdVb01qSXdMRFkzTmlraVBqeG5JR1JoZEdFdGJXMXNMVzV2WkdVOUltMXBJajQ4ZFhObElHUmhkR0V0WXowaU1VUTNNRU1pSUhoc2FXNXJPbWh5WldZOUlpTk5TbGd0TVMxVVJWZ3RTUzB4UkRjd1F5SXZQand2Wno0OFp5QmtZWFJoTFcxdGJDMXViMlJsUFNKdGMzVndJaUIwY21GdWMyWnZjbTA5SW5SeVlXNXpiR0YwWlNnMU1UY3NNQ2tpUGp4bklHUmhkR0V0Ylcxc0xXNXZaR1U5SW0xcElqNDhkWE5sSUdSaGRHRXRZejBpTVVRM01UUWlJSGhzYVc1ck9taHlaV1k5SWlOTlNsZ3RNUzFVUlZndFNTMHhSRGN4TkNJdlBqd3ZaejQ4WnlCa1lYUmhMVzF0YkMxdWIyUmxQU0p0YmlJZ2RISmhibk5tYjNKdFBTSjBjbUZ1YzJ4aGRHVW9OalUxTERNMk15a2djMk5oYkdVb01DNDNNRGNwSWo0OGRYTmxJR1JoZEdFdFl6MGlNeklpSUhoc2FXNXJPbWh5WldZOUlpTk5TbGd0TVMxVVJWZ3RUaTB6TWlJdlBqd3ZaejQ4TDJjK1BHY2daR0YwWVMxdGJXd3RibTlrWlQwaWJXa2lJSFJ5WVc1elptOXliVDBpZEhKaGJuTnNZWFJsS0RFMU56VXVOaXd3S1NJK1BIVnpaU0JrWVhSaExXTTlJakZFTkRWR0lpQjRiR2x1YXpwb2NtVm1QU0lqVFVwWUxURXRWRVZZTFVrdE1VUTBOVVlpTHo0OEwyYytQQzluUGp4bklHUmhkR0V0Ylcxc0xXNXZaR1U5SW0xcElpQjBjbUZ1YzJadmNtMDlJblJ5WVc1emJHRjBaU2c1TXpFdU9Dd3ROamcyS1NJK1BIVnpaU0JrWVhSaExXTTlJakZFTnpBM0lpQjRiR2x1YXpwb2NtVm1QU0lqVFVwWUxURXRWRVZZTFVrdE1VUTNNRGNpTHo0OEwyYytQSEpsWTNRZ2QybGtkR2c5SWpJeU1qWXVOaUlnYUdWcFoyaDBQU0kyTUNJZ2VEMGlNVEl3SWlCNVBTSXlNakFpTHo0OEwyYytQQzluUGp3dlp6NDhMM04yWno0PSIsCgkiUmVhbFZpZXdTaXplSnNvbiIgOiAie1wiaGVpZ2h0XCI6ODU3LjE0Mjg2ODA0MTk5MjIsXCJ3aWR0aFwiOjI0MTAuNzE0MjYzOTE2MDE1Nn0iCn0K"/>
    </extobj>
    <extobj name="2384804F-3998-4D57-9195-F3826E402611-2">
      <extobjdata type="2384804F-3998-4D57-9195-F3826E402611" data="ewoJIkltZ1NldHRpbmdKc29uIiA6ICJ7XCJoZWlnaHRcIjo0MC4xNzg1NzE0Mjg1NzE0MixcIndpZHRoXCI6ODMuOTI4NTcxNDI4NTcxNDJ9IiwKCSJMYXRleCIgOiAiXG5cXHRhdSA9IC1cXG11IFxcZnJhY3tkdX17ZHl9XG4iLAoJIkxhdGV4SW1nQmFzZTY0IiA6ICJQSE4yWnlCNGJXeHVjejBpYUhSMGNEb3ZMM2QzZHk1M015NXZjbWN2TWpBd01DOXpkbWNpSUhkcFpIUm9QU0l4TUM0M056ZGxlQ0lnYUdWcFoyaDBQU0kxTGpFeE5XVjRJaUJ5YjJ4bFBTSnBiV2NpSUdadlkzVnpZV0pzWlQwaVptRnNjMlVpSUhacFpYZENiM2c5SWpBZ0xURXpOekFnTkRjMk15NDJJREl5TmpFaUlIaHRiRzV6T25oc2FXNXJQU0pvZEhSd09pOHZkM2QzTG5jekxtOXlaeTh4T1RrNUwzaHNhVzVySWlCaGNtbGhMV2hwWkdSbGJqMGlkSEoxWlNJZ2MzUjViR1U5SW5abGNuUnBZMkZzTFdGc2FXZHVPaUF0TWk0d01UWmxlRHNnYldGNExYZHBaSFJvT2lBNU9DVTdJajQ4WkdWbWN6NDhjR0YwYUNCcFpEMGlUVXBZTFRRdFZFVllMVWt0TVVRM01FWWlJR1E5SWswek9TQXlPRFJSTVRnZ01qZzBJREU0SURJNU5GRXhPQ0F6TURFZ05EVWdNek00VkRrNUlETTVPRkV4TXpRZ05ESTFJREUyTkNBME1qbFJNVGN3SURRek1TQXpNeklnTkRNeFVUUTVNaUEwTXpFZ05EazNJRFF5T1ZFMU1UY2dOREkwSURVeE55QTBNREpSTlRFM0lETTRPQ0ExTURnZ016YzJWRFE0TlNBek5qQlJORGM1SURNMU9DQXpPRGtnTXpVNFZESTVPU0F6TlRaUk1qazRJRE0xTlNBeU9ETWdNamMwVkRJMU1TQXhNRGxVTWpNeklESXdVVEl5T0NBMUlESXhOU0F0TkZReE9EWWdMVEV6VVRFMU15QXRNVE1nTVRVeklESXdWak13VERJd015QXhPVEpSTWpFMElESXlPQ0F5TWpjZ01qY3lWREkwT0NBek16Wk1NalUwSURNMU4xRXlOVFFnTXpVNElESXdPQ0F6TlRoUk1qQTJJRE0xT0NBeE9UY2dNelU0VkRFNE15QXpOVGxSTVRBMUlETTFPU0EyTVNBeU9UVlJOVFlnTWpnM0lEVXpJREk0TmxRek9TQXlPRFJhSWk4K1BIQmhkR2dnYVdROUlrMUtXQzAw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kMxVVJWZ3RUaTB5TWpFeUlpQmtQU0pOT0RRZ01qTTNWRGcwSURJMU1GUTVPQ0F5TnpCSU5qYzVVVFk1TkNBeU5qSWdOamswSURJMU1GUTJOemtnTWpNd1NEazRVVGcwSURJek55QTROQ0F5TlRCYUlpOCtQSEJoZEdnZ2FXUTlJazFLV0MwMExWUkZXQzFKTFRGRU56QTNJaUJrUFNKTk5UZ2dMVEl4TmxFME5DQXRNakUySURNMElDMHlNRGhVTWpNZ0xURTRObEV5TXlBdE1UYzJJRGsySURFeE5sUXhOek1nTkRFMFVURTROaUEwTkRJZ01qRTVJRFEwTWxFeU16RWdORFF4SURJek9TQTBNelZVTWpRNUlEUXlNMVF5TlRFZ05ERXpVVEkxTVNBME1ERWdNakl3SURJM09WUXhPRGNnTVRReVVURTROU0F4TXpFZ01UZzFJREV3TjFZNU9WRXhPRFVnTWpZZ01qVXlJREkyVVRJMk1TQXlOaUF5TnpBZ01qZFVNamczSURNeFZETXdNaUF6T0ZRek1UVWdORFZVTXpJM0lEVTFWRE16T0NBMk5WUXpORGdnTnpkVU16VTJJRGc0VkRNMk5TQXhNREJNTXpjeUlERXhNRXcwTURnZ01qVXpVVFEwTkNBek9UVWdORFE0SURRd05GRTBOakVnTkRNeElEUTVNU0EwTXpGUk5UQTBJRFF6TVNBMU1USWdOREkwVkRVeU15QTBNVEpVTlRJMUlEUXdNa3cwTkRrZ09EUlJORFE0SURjNUlEUTBPQ0EyT0ZFME5EZ2dORE1nTkRVMUlETTFWRFEzTmlBeU5sRTBPRFVnTWpjZ05EazJJRE0xVVRVeE55QTFOU0ExTXpjZ01UTXhVVFUwTXlBeE5URWdOVFEzSURFMU1sRTFORGtnTVRVeklEVTFOeUF4TlROSU5UWXhVVFU0TUNBeE5UTWdOVGd3SURFME5GRTFPREFnTVRNNElEVTNOU0F4TVRkVU5UVTFJRFl6VkRVeU15QXhNMUUxTVRBZ01DQTBPVEVnTFRoUk5EZ3pJQzB4TUNBME5qY2dMVEV3VVRRME5pQXRNVEFnTkRJNUlDMDBWRFF3TWlBeE1WUXpPRFVnTWpsVU16YzJJRFEwVkRNM05DQTFNVXd6TmpnZ05EVlJNell5SURNNUlETTFNQ0F6TUZRek1qUWdNVEpVTWpnNElDMDBWREkwTmlBdE1URlJNVGs1SUMweE1TQXhOVE1nTVRKTU1USTVJQzA0TlZFeE1EZ2dMVEUyTnlBeE1EUWdMVEU0TUZRNU1pQXRNakF5VVRjMklDMHlNVFlnTlRnZ0xUSXhObG9pTHo0OGNHRjBhQ0JwWkQwaVRVcFlMVFF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F0VkVWWUxVa3RNVVEwTmpJaUlHUTlJazB5TVNBeU9EZFJNakVnTWprMUlETXdJRE14T0ZRMU5TQXpOekJVT1RrZ05ESXdWREUxT0NBME5ESlJNakEwSURRME1pQXlNamNnTkRFM1ZESTFNQ0F6TlRoUk1qVXdJRE0wTUNBeU1UWWdNalEyVkRFNE1pQXhNRFZSTVRneUlEWXlJREU1TmlBME5WUXlNemdnTWpkVU1qa3hJRFEwVkRNeU9DQTNPRXd6TXprZ09UVlJNelF4SURrNUlETTNOeUF5TkRkUk5EQTNJRE0yTnlBME1UTWdNemczVkRReU55QTBNVFpSTkRRMElEUXpNU0EwTmpNZ05ETXhVVFE0TUNBME16RWdORGc0SURReU1WUTBPVFlnTkRBeVREUXlNQ0E0TkZFME1Ua2dOemtnTkRFNUlEWTRVVFF4T1NBME15QTBNallnTXpWVU5EUTNJREkyVVRRMk9TQXlPU0EwT0RJZ05UZFVOVEV5SURFME5WRTFNVFFnTVRVeklEVXpNaUF4TlROUk5UVXhJREUxTXlBMU5URWdNVFEwVVRVMU1DQXhNemtnTlRRNUlERXpNRlExTkRBZ09UaFVOVEl6SURVMVZEUTVPQ0F4TjFRME5qSWdMVGhSTkRVMElDMHhNQ0EwTXpnZ0xURXdVVE0zTWlBdE1UQWdNelEzSURRMlVUTTBOU0EwTlNBek16WWdNelpVTXpFNElESXhWREk1TmlBMlZESTJOeUF0TmxReU16TWdMVEV4VVRFNE9TQXRNVEVnTVRVMUlEZFJNVEF6SURNNE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ExWUkZXQzFKTFRGRU5EWTJJaUJrUFNKTk1qRWdNamczVVRJeElETXdNU0F6TmlBek16VlVPRFFnTkRBMlZERTFPQ0EwTkRKUk1UazVJRFEwTWlBeU1qUWdOREU1VkRJMU1DQXpOVFZSTWpRNElETXpOaUF5TkRjZ016TTBVVEkwTnlBek16RWdNak14SURJNE9GUXhPVGdnTVRreFZERTRNaUF4TURWUk1UZ3lJRFl5SURFNU5pQTBOVlF5TXpnZ01qZFJNall4SURJM0lESTRNU0F6T0ZRek1USWdOakZVTXpNNUlEazBVVE16T1NBNU5TQXpORFFnTVRFMFZETTFPQ0F4TnpOVU16YzNJREkwTjFFME1UVWdNemszSURReE9TQTBNRFJSTkRNeUlEUXpNU0EwTmpJZ05ETXhVVFEzTlNBME16RWdORGd6SURReU5GUTBPVFFnTkRFeVZEUTVOaUEwTUROUk5EazJJRE01TUNBME5EY2dNVGt6VkRNNU1TQXRNak5STXpZeklDMHhNRFlnTWprMElDMHhOVFZVTVRVMklDMHlNRFZSTVRFeElDMHlNRFVnTnpjZ0xURTRNMVEwTXlBdE1URTNVVFF6SUMwNU5TQTFNQ0F0T0RCVU5qa2dMVFU0VkRnNUlDMDBPRlF4TURZZ0xUUTFVVEUxTUNBdE5EVWdNVFV3SUMwNE4xRXhOVEFnTFRFd055QXhNemdnTFRFeU1sUXhNVFVnTFRFME1sUXhNRElnTFRFME4wdzVPU0F0TVRRNFVURXdNU0F0TVRVeklERXhPQ0F0TVRZd1ZERTFNaUF0TVRZM1NERTJNRkV4TnpjZ0xURTJOeUF4T0RZZ0xURTJOVkV5TVRrZ0xURTFOaUF5TkRjZ0xURXlOMVF5T1RBZ0xUWTFWRE14TXlBdE9WUXpNakVnTWpGTU16RTFJREUzVVRNd09TQXhNeUF5T1RZZ05sUXlOekFnTFRaUk1qVXdJQzB4TVNBeU16RWdMVEV4VVRFNE5TQXRNVEVnTVRVd0lERXhWREV3TkNBNE1sRXhNRE1nT0RrZ01UQXpJREV4TTFFeE1ETWdNVGN3SURFek9DQXlOakpVTVRjeklETTNPVkV4TnpNZ016Z3dJREUzTXlBek9ERlJNVGN6SURNNU1DQXhOek1nTXprelZERTJPU0EwTURCVU1UVTRJRFF3TkVneE5UUlJNVE14SURRd05DQXhNVElnTXpnMVZEZ3lJRE0wTkZRMk5TQXpNREpVTlRjZ01qZ3dVVFUxSURJM09DQTBNU0F5TnpoSU1qZFJNakVnTWpnMElESXhJREk0TjF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ekJHSWlCNGJHbHVhenBvY21WbVBTSWpUVXBZTFRRdFZFVllMVWt0TVVRM01FWWlMejQ4TDJjK1BHY2daR0YwWVMxdGJXd3RibTlrWlQwaWJXOGlJSFJ5WVc1elptOXliVDBpZEhKaGJuTnNZWFJsS0RjNU5DNDRMREFwSWo0OGRYTmxJR1JoZEdFdFl6MGlNMFFpSUhoc2FXNXJPbWh5WldZOUlpTk5TbGd0TkMxVVJWZ3RUaTB6UkNJdlBqd3ZaejQ4WnlCa1lYUmhMVzF0YkMxdWIyUmxQU0p0YnlJZ2RISmhibk5tYjNKdFBTSjBjbUZ1YzJ4aGRHVW9NVGcxTUM0MkxEQXBJajQ4ZFhObElHUmhkR0V0WXowaU1qSXhNaUlnZUd4cGJtczZhSEpsWmowaUkwMUtXQzAwTFZSRldDMU9MVEl5TVRJaUx6NDhMMmMrUEdjZ1pHRjBZUzF0Yld3dGJtOWtaVDBpYldraUlIUnlZVzV6Wm05eWJUMGlkSEpoYm5Oc1lYUmxLREkyTWpndU5pd3dLU0krUEhWelpTQmtZWFJoTFdNOUlqRkVOekEzSWlCNGJHbHVhenBvY21WbVBTSWpUVXBZTFRRdFZFVllMVWt0TVVRM01EY2lMejQ4TDJjK1BHY2daR0YwWVMxdGJXd3RibTlrWlQwaWJXWnlZV01pSUhSeVlXNXpabTl5YlQwaWRISmhibk5zWVhSbEtETXlNekV1Tml3d0tTSStQR2NnWkdGMFlTMXRiV3d0Ym05a1pUMGliWEp2ZHlJZ2RISmhibk5tYjNKdFBTSjBjbUZ1YzJ4aGRHVW9Nakl3TERZM05pa2lQanhuSUdSaGRHRXRiVzFzTFc1dlpHVTlJbTFwSWo0OGRYTmxJR1JoZEdFdFl6MGlNVVEwTlRFaUlIaHNhVzVyT21oeVpXWTlJaU5OU2xndE5DMVVSVmd0U1MweFJEUTFNU0l2UGp3dlp6NDhaeUJrWVhSaExXMXRiQzF1YjJSbFBTSnRhU0lnZEhKaGJuTm1iM0p0UFNKMGNtRnVjMnhoZEdVb05USXdMREFwSWo0OGRYTmxJR1JoZEdFdFl6MGlNVVEwTmpJaUlIaHNhVzVyT21oeVpXWTlJaU5OU2xndE5DMVVSVmd0U1MweFJEUTJNaUl2UGp3dlp6NDhMMmMrUEdjZ1pHRjBZUzF0Yld3dGJtOWtaVDBpYlhKdmR5SWdkSEpoYm5ObWIzSnRQU0owY21GdWMyeGhkR1VvTWpZeExDMDJPRFlwSWo0OFp5QmtZWFJoTFcxdGJDMXViMlJsUFNKdGFTSStQSFZ6WlNCa1lYUmhMV005SWpGRU5EVXhJaUI0YkdsdWF6cG9jbVZtUFNJalRVcFlMVFF0VkVWWUxVa3RNVVEwTlRFaUx6NDhMMmMrUEdjZ1pHRjBZUzF0Yld3dGJtOWtaVDBpYldraUlIUnlZVzV6Wm05eWJUMGlkSEpoYm5Oc1lYUmxLRFV5TUN3d0tTSStQSFZ6WlNCa1lYUmhMV005SWpGRU5EWTJJaUI0YkdsdWF6cG9jbVZtUFNJalRVcFlMVFF0VkVWWUxVa3RNVVEwTmpZaUx6NDhMMmMrUEM5blBqeHlaV04wSUhkcFpIUm9QU0l4TWpreUlpQm9aV2xuYUhROUlqWXdJaUI0UFNJeE1qQWlJSGs5SWpJeU1DSXZQand2Wno0OEwyYytQQzluUGp3dmMzWm5QZz09IiwKCSJSZWFsVmlld1NpemVKc29uIiA6ICJ7XCJoZWlnaHRcIjo4MDMuNTcxMzk1ODc0MDIzNCxcIndpZHRoXCI6MTY3OC41NzE0NzIxNjc5Njg4fSIKfQo="/>
    </extobj>
    <extobj name="2384804F-3998-4D57-9195-F3826E402611-3">
      <extobjdata type="2384804F-3998-4D57-9195-F3826E402611" data="ewoJIkltZ1NldHRpbmdKc29uIiA6ICJ7XCJoZWlnaHRcIjo0Mi44NTcxNDI4NTcxNDI4NTQsXCJ3aWR0aFwiOjEwNy4xNDI4NTcxNDI4NTcxNH0iLAoJIkxhdGV4IiA6ICJcblxcZnJhY3tkXjIgdl9yfXtkIHleMn0gPSBcXGZyYWN7XFxyaG8gXFxvbWVnYV4yIHJ9e1xcbXV9XG4iLAoJIkxhdGV4SW1nQmFzZTY0IiA6ICJQSE4yWnlCNGJXeHVjejBpYUhSMGNEb3ZMM2QzZHk1M015NXZjbWN2TWpBd01DOXpkbWNpSUhkcFpIUm9QU0l4TXk0M05qUmxlQ0lnYUdWcFoyaDBQU0kxTGpVd09XVjRJaUJ5YjJ4bFBTSnBiV2NpSUdadlkzVnpZV0pzWlQwaVptRnNjMlVpSUhacFpYZENiM2c5SWpBZ0xURTFNRGt1T1NBMk1EZ3pMallnTWpRek5DNDVJaUI0Yld4dWN6cDRiR2x1YXowaWFIUjBjRG92TDNkM2R5NTNNeTV2Y21jdk1UazVPUzk0YkdsdWF5SWdZWEpwWVMxb2FXUmtaVzQ5SW5SeWRXVWlJSE4wZVd4bFBTSjJaWEowYVdOaGJDMWhiR2xuYmpvZ0xUSXVNRGt6WlhnN0lHMWhlQzEzYVdSMGFEb2dPVGdsT3lJK1BHUmxabk0rUEhCaGRHZ2dhV1E5SWsxS1dDMDB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DB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DBMVlJGV0MxSkxURkVORFl6SWlCa1BTSk5NVGN6SURNNE1GRXhOek1nTkRBMUlERTFOQ0EwTURWUk1UTXdJRFF3TlNBeE1EUWdNemMyVkRZeElESTROMUUyTUNBeU9EWWdOVGtnTWpnMFZEVTRJREk0TVZRMU5pQXlOemxVTlRNZ01qYzRWRFE1SURJM09GUTBNU0F5TnpoSU1qZFJNakVnTWpnMElESXhJREk0TjFFeU1TQXlPVFFnTWprZ016RTJWRFV6SURNMk9GUTVOeUEwTVRsVU1UWXdJRFEwTVZFeU1ESWdORFF4SURJeU5TQTBNVGRVTWpRNUlETTJNVkV5TkRrZ016UTBJREkwTmlBek16VlJNalEySURNeU9TQXlNekVnTWpreFZESXdNQ0F5TURKVU1UZ3lJREV4TTFFeE9ESWdPRFlnTVRnM0lEWTVVVEl3TUNBeU5pQXlOVEFnTWpaUk1qZzNJREkySURNeE9TQTJNRlF6TmprZ01UTTVWRE01T0NBeU1qSlVOREE1SURJM04xRTBNRGtnTXpBd0lEUXdNU0F6TVRkVU16Z3pJRE0wTTFRek5qVWdNell4VkRNMU55QXpPRE5STXpVM0lEUXdOU0F6TnpZZ05ESTBWRFF4TnlBME5ETlJORE0ySURRME15QTBOVEVnTkRJMVZEUTJOeUF6TmpkUk5EWTNJRE0wTUNBME5UVWdNamcwVkRReE9DQXhOVGxVTXpRM0lEUXdWREkwTVNBdE1URlJNVGMzSUMweE1TQXhNemtnTWpKUk1UQXlJRFUwSURFd01pQXhNVGRSTVRBeUlERTBPQ0F4TVRBZ01UZ3hWREUxTVNBeU9UaFJNVGN6SURNMk1pQXhOek1nTXpnd1dpSXZQanh3WVhSb0lHbGtQU0pOU2xndE5DMVVSVmd0U1MweFJEUTFSaUlnWkQwaVRUSXhJREk0TjFFeU1pQXlPVEFnTWpNZ01qazFWREk0SURNeE4xUXpPQ0F6TkRoVU5UTWdNemd4VkRjeklEUXhNVlE1T1NBME16TlVNVE15SURRME1sRXhOakVnTkRReUlERTRNeUEwTXpCVU1qRTBJRFF3T0ZReU1qVWdNemc0VVRJeU55QXpPRElnTWpJNElETTRNbFF5TXpZZ016ZzVVVEk0TkNBME5ERWdNelEzSURRME1VZ3pOVEJSTXprNElEUTBNU0EwTWpJZ05EQXdVVFF6TUNBek9ERWdORE13SURNMk0xRTBNekFnTXpNeklEUXhOeUF6TVRWVU16a3hJREk1TWxRek5qWWdNamc0VVRNME5pQXlPRGdnTXpNMElESTVPVlF6TWpJZ016STRVVE15TWlBek56WWdNemM0SURNNU1sRXpOVFlnTkRBMUlETTBNaUEwTURWUk1qZzJJRFF3TlNBeU16a2dNek14VVRJeU9TQXpNVFVnTWpJMElESTVPRlF4T1RBZ01UWTFVVEUxTmlBeU5TQXhOVEVnTVRaUk1UTTRJQzB4TVNBeE1EZ2dMVEV4VVRrMUlDMHhNU0E0TnlBdE5WUTNOaUEzVkRjMElERTNVVGMwSURNd0lERXhOQ0F4T0RsVU1UVTBJRE0yTmxFeE5UUWdOREExSURFeU9DQTBNRFZSTVRBM0lEUXdOU0E1TWlBek56ZFVOamdnTXpFMlZEVTNJREk0TUZFMU5TQXlOemdnTkRFZ01qYzRTREkzVVRJeElESTROQ0F5TVNBeU9EZGFJaTgrUEhCaGRHZ2dhV1E5SWsxS1dDMDBMVlJGV0MxSkxURkVORFkySWlCa1BTSk5NakVnTWpnM1VUSXhJRE13TVNBek5pQXpNelZVT0RRZ05EQTJWREUxT0NBME5ESlJNVGs1SURRME1pQXlNalFnTkRFNVZESTFNQ0F6TlRWUk1qUTRJRE16TmlBeU5EY2dNek0wVVRJME55QXpNekVnTWpNeElESTRPRlF4T1RnZ01Ua3hWREU0TWlBeE1EVlJNVGd5SURZeUlERTVOaUEwTlZReU16Z2dNamRSTWpZeElESTNJREk0TVNBek9GUXpNVElnTmpGVU16TTVJRGswVVRNek9TQTVOU0F6TkRRZ01URTBWRE0xT0NBeE56TlVNemMzSURJME4xRTBNVFVnTXprM0lEUXhPU0EwTURSUk5ETXlJRFF6TVNBME5qSWdORE14VVRRM05TQTBNekVnTkRneklEUXlORlEwT1RRZ05ERXlWRFE1TmlBME1ETlJORGsySURNNU1DQTBORGNnTVRrelZETTVNU0F0TWpOUk16WXpJQzB4TURZZ01qazBJQzB4TlRWVU1UVTJJQzB5TURWUk1URXhJQzB5TURVZ056Y2dMVEU0TTFRME15QXRNVEUzVVRReklDMDVOU0ExTUNBdE9EQlVOamtnTFRVNFZEZzVJQzAwT0ZReE1EWWdMVFExVVRFMU1DQXRORFVnTVRVd0lDMDROMUV4TlRBZ0xURXdOeUF4TXpnZ0xURXlNbFF4TVRVZ0xURTBNbFF4TURJZ0xURTBOMHc1T1NBdE1UUTRVVEV3TVNBdE1UVXpJREV4T0NBdE1UWXdWREUxTWlBdE1UWTNTREUyTUZFeE56Y2dMVEUyTnlBeE9EWWdMVEUyTlZFeU1Ua2dMVEUxTmlBeU5EY2dMVEV5TjFReU9UQWdMVFkxVkRNeE15QXRPVlF6TWpFZ01qRk1NekUxSURFM1VUTXdPU0F4TXlBeU9UWWdObFF5TnpBZ0xUWlJNalV3SUMweE1TQXlNekVnTFRFeFVURTROU0F0TVRFZ01UVXdJREV4VkRFd05DQTRNbEV4TURNZ09Ea2dNVEF6SURFeE0xRXhNRE1nTVRjd0lERXpPQ0F5TmpKVU1UY3pJRE0zT1ZFeE56TWdNemd3SURFM015QXpPREZSTVRjeklETTVNQ0F4TnpNZ016a3pWREUyT1NBME1EQlVNVFU0SURRd05FZ3hOVFJSTVRNeElEUXdOQ0F4TVRJZ016ZzFWRGd5SURNME5GUTJOU0F6TURKVU5UY2dNamd3VVRVMUlESTNPQ0EwTVNBeU56aElNamRSTWpFZ01qZzBJREl4SURJNE4xb2lMejQ4Y0dGMGFDQnBaRDBpVFVwWUx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DBMVlJGV0MxSkxURkVOekJESWlCa1BTSk5OVGdnTFRJeE5sRXlOU0F0TWpFMklESXpJQzB4T0RaUk1qTWdMVEUzTmlBM015QXlObFF4TWpjZ01qTTBVVEUwTXlBeU9Ea2dNVGd5SURNME1WRXlOVElnTkRJM0lETTBNU0EwTkRGUk16UXpJRFEwTVNBek5Ea2dORFF4VkRNMU9TQTBOREpSTkRNeUlEUTBNaUEwTnpFZ016azBWRFV4TUNBeU56WlJOVEV3SURJeE9TQTBPRFlnTVRZMVZEUXlOU0EzTkZRek5EVWdNVE5VTWpZMklDMHhNRWd5TlRWSU1qUTRVVEU1TnlBdE1UQWdNVFkxSURNMVRERTJNQ0EwTVV3eE16TWdMVGN4VVRFd09DQXRNVFk0SURFd05DQXRNVGd4VkRreUlDMHlNREpSTnpZZ0xUSXhOaUExT0NBdE1qRTJXazAwTWpRZ016SXlVVFF5TkNBek5Ua2dOREEzSURNNE1sUXpOVGNnTkRBMVVUTXlNaUEwTURVZ01qZzNJRE0zTmxReU16RWdNekF3VVRJeE55QXlOamtnTVRreklERTNNRXd4TnpZZ01UQXlVVEU1TXlBeU5pQXlOakFnTWpaUk1qazRJREkySURNek5DQTJNbEV6TmpjZ09USWdNemc1SURFMU9GUTBNVGdnTWpZMlZEUXlOQ0F6TWpKYUlpOCtQSEJoZEdnZ2FXUTlJazFLV0MwMExWUkZXQzFKTFRGRU56RTBJaUJrUFNKTk5EazFJRE00TkZFME9UVWdOREEySURVeE5DQTBNalJVTlRVMUlEUTBNMUUxTnpRZ05EUXpJRFU0T1NBME1qVlVOakEwSURNMk5GRTJNRFFnTXpNMElEVTVNaUF5TnpoVU5UVTFJREUxTlZRME9ETWdNemhVTXpjM0lDMHhNVkV5T1RjZ0xURXhJREkyTnlBMk5sRXlOallnTmpnZ01qWXdJRFl4VVRJd01TQXRNVEVnTVRJMUlDMHhNVkV4TlNBdE1URWdNVFVnTVRNNVVURTFJREl6TUNBMU5pQXpNalZVTVRJeklEUXpORkV4TXpVZ05EUXhJREUwTnlBME16WlJNVFl3SURReU9TQXhOakFnTkRFNFVURTJNQ0EwTURZZ01UUXdJRE0zT1ZRNU5DQXpNRFpVTmpJZ01qQTRVVFl4SURJd01pQTJNU0F4T0RkUk5qRWdNVEkwSURnMUlERXdNRlF4TkRNZ056WlJNakF4SURjMklESTBOU0F4TWpsTU1qVXpJREV6TjFZeE5UWlJNalU0SURJNU55QXpNVGNnTWprM1VUTTBPQ0F5T1RjZ016UTRJREkyTVZFek5EZ2dNalF6SURNek9DQXlNVE5VTXpFNElERTFPRXd6TURnZ01UTTFVVE13T1NBeE16TWdNekV3SURFeU9WUXpNVGdnTVRFMVZETXpOQ0E1TjFRek5UZ2dPRE5VTXpreklEYzJVVFExTmlBM05pQTFNREVnTVRRNFZEVTBOaUF5TnpSUk5UUTJJRE13TlNBMU16TWdNekkxVkRVd09DQXpOVGRVTkRrMUlETTRORm9pTHo0OGNHRjBhQ0JwWkQwaVRVcFlMVFF0VkVWWUxVa3RNVVEzTURjaUlHUTlJazAxT0NBdE1qRTJVVFEwSUMweU1UWWdNelFnTFRJd09GUXlNeUF0TVRnMlVUSXpJQzB4TnpZZ09UWWdNVEUyVkRFM015QTBNVFJSTVRnMklEUTBNaUF5TVRrZ05EUXlVVEl6TVNBME5ERWdNak01SURRek5WUXlORGtnTkRJelZESTFNU0EwTVROUk1qVXhJRFF3TVNBeU1qQWdNamM1VkRFNE55QXhOREpSTVRnMUlERXpNU0F4T0RVZ01UQTNWams1VVRFNE5TQXlOaUF5TlRJZ01qWlJNall4SURJMklESTNNQ0F5TjFReU9EY2dNekZVTXpBeUlETTRWRE14TlNBME5WUXpNamNnTlRWVU16TTRJRFkxVkRNME9DQTNOMVF6TlRZZ09EaFVNelkxSURFd01Fd3pOeklnTVRFd1REUXdPQ0F5TlROUk5EUTBJRE01TlNBME5EZ2dOREEwVVRRMk1TQTBNekVnTkRreElEUXpNVkUxTURRZ05ETXhJRFV4TWlBME1qUlVOVEl6SURReE1sUTFNalVnTkRBeVREUTBPU0E0TkZFME5EZ2dOemtnTkRRNElEWTRVVFEwT0NBME15QTBOVFVnTXpWVU5EYzJJREkyVVRRNE5TQXlOeUEwT1RZZ016VlJOVEUzSURVMUlEVXpOeUF4TXpGUk5UUXpJREUxTVNBMU5EY2dNVFV5VVRVME9TQXhOVE1nTlRVM0lERTFNMGcxTmpGUk5UZ3dJREUxTXlBMU9EQWdNVFEwVVRVNE1DQXhNemdnTlRjMUlERXhOMVExTlRVZ05qTlVOVEl6SURFelVUVXhNQ0F3SURRNU1TQXRPRkUwT0RNZ0xURXdJRFEyTnlBdE1UQlJORFEySUMweE1DQTBNamtnTFRSVU5EQXlJREV4VkRNNE5TQXlPVlF6TnpZZ05EUlVNemMwSURVeFRETTJPQ0EwTlZFek5qSWdNemtnTXpVd0lETXdWRE15TkNBeE1sUXlPRGdnTFRSVU1qUTJJQzB4TVZFeE9Ua2dMVEV4SURFMU15QXhNa3d4TWprZ0xUZzFVVEV3T0NBdE1UWTNJREV3TkNBdE1UZ3dWRGt5SUMweU1ESlJOellnTFRJeE5pQTFPQ0F0TWpFMldpSXZQand2WkdWbWN6NDhaeUJ6ZEhKdmEyVTlJbU4xY25KbGJuUkRiMnh2Y2lJZ1ptbHNiRDBpWTNWeWNtVnVkRU52Ykc5eUlpQnpkSEp2YTJVdGQybGtkR2c5SWpBaUlIUnlZVzV6Wm05eWJUMGljMk5oYkdVb01Td3RNU2tpUGp4bklHUmhkR0V0Ylcxc0xXNXZaR1U5SW0xaGRHZ2lQanhuSUdSaGRHRXRiVzFzTFc1dlpHVTlJbTFtY21GaklqNDhaeUJrWVhSaExXMXRiQzF1YjJSbFBTSnRjbTkzSWlCMGNtRnVjMlp2Y20wOUluUnlZVzV6YkdGMFpTZ3lNakFzTmpjMktTSStQR2NnWkdGMFlTMXRiV3d0Ym05a1pUMGliWE4xY0NJK1BHY2daR0YwWVMxdGJXd3RibTlrWlQwaWJXa2lQangxYzJVZ1pHRjBZUzFqUFNJeFJEUTFNU0lnZUd4cGJtczZhSEpsWmowaUkwMUtXQzAwTFZSRldDMUpMVEZFTkRVeElpOCtQQzluUGp4bklHUmhkR0V0Ylcxc0xXNXZaR1U5SW0xdUlpQjBjbUZ1YzJadmNtMDlJblJ5WVc1emJHRjBaU2cxTlRNc016WXpLU0J6WTJGc1pTZ3dMamN3TnlraVBqeDFjMlVnWkdGMFlTMWpQU0l6TWlJZ2VHeHBibXM2YUhKbFpqMGlJMDFLV0MwMExWUkZXQzFPTFRNeUlpOCtQQzluUGp3dlp6NDhaeUJrWVhSaExXMXRiQzF1YjJSbFBTSnRjM1ZpSWlCMGNtRnVjMlp2Y20wOUluUnlZVzV6YkdGMFpTZzVOVFl1Tml3d0tTSStQR2NnWkdGMFlTMXRiV3d0Ym05a1pUMGliV2tpUGp4MWMyVWdaR0YwWVMxalBTSXhSRFEyTXlJZ2VHeHBibXM2YUhKbFpqMGlJMDFLV0MwMExWUkZXQzFKTFRGRU5EWXpJaTgrUEM5blBqeG5JR1JoZEdFdGJXMXNMVzV2WkdVOUltMXBJaUIwY21GdWMyWnZjbTA5SW5SeVlXNXpiR0YwWlNnMU1UZ3NMVEUxTUNrZ2MyTmhiR1VvTUM0M01EY3BJajQ4ZFhObElHUmhkR0V0WXowaU1VUTBOVVlpSUhoc2FXNXJPbWh5WldZOUlpTk5TbGd0TkMxVVJWZ3RTUzB4UkRRMVJpSXZQand2Wno0OEwyYytQQzluUGp4bklHUmhkR0V0Ylcxc0xXNXZaR1U5SW0xeWIzY2lJSFJ5WVc1elptOXliVDBpZEhKaGJuTnNZWFJsS0RReE9DNDFMQzAzTVRrdU9Ta2lQanhuSUdSaGRHRXRiVzFzTFc1dlpHVTlJbTFwSWo0OGRYTmxJR1JoZEdFdFl6MGlNVVEwTlRFaUlIaHNhVzVyT21oeVpXWTlJaU5OU2xndE5DMVVSVmd0U1MweFJEUTFNU0l2UGp3dlp6NDhaeUJrWVhSaExXMXRiQzF1YjJSbFBTSnRjM1Z3SWlCMGNtRnVjMlp2Y20wOUluUnlZVzV6YkdGMFpTZzFNakFzTUNraVBqeG5JR1JoZEdFdGJXMXNMVzV2WkdVOUltMXBJajQ4ZFhObElHUmhkR0V0WXowaU1VUTBOallpSUhoc2FXNXJPbWh5WldZOUlpTk5TbGd0TkMxVVJWZ3RTUzB4UkRRMk5pSXZQand2Wno0OFp5QmtZWFJoTFcxdGJDMXViMlJsUFNKdGJpSWdkSEpoYm5ObWIzSnRQU0owY21GdWMyeGhkR1VvTlRJekxESTRPU2tnYzJOaGJHVW9NQzQzTURjcElqNDhkWE5sSUdSaGRHRXRZejBpTXpJaUlIaHNhVzVyT21oeVpXWTlJaU5OU2xndE5DMVVSVmd0VGkwek1pSXZQand2Wno0OEwyYytQQzluUGp4eVpXTjBJSGRwWkhSb1BTSXlNRFF6TGpVaUlHaGxhV2RvZEQwaU5qQWlJSGc5SWpFeU1DSWdlVDBpTWpJd0lpOCtQQzluUGp4bklHUmhkR0V0Ylcxc0xXNXZaR1U5SW0xdklpQjBjbUZ1YzJadmNtMDlJblJ5WVc1emJHRjBaU2d5TlRZeExqSXNNQ2tpUGp4MWMyVWdaR0YwWVMxalBTSXpSQ0lnZUd4cGJtczZhSEpsWmowaUkwMUtXQzAwTFZSRldDMU9MVE5FSWk4K1BDOW5QanhuSUdSaGRHRXRiVzFzTFc1dlpHVTlJbTFtY21GaklpQjBjbUZ1YzJadmNtMDlJblJ5WVc1emJHRjBaU2d6TmpFM0xEQXBJajQ4WnlCa1lYUmhMVzF0YkMxdWIyUmxQU0p0Y205M0lpQjBjbUZ1YzJadmNtMDlJblJ5WVc1emJHRjBaU2d5TWpBc05qYzJLU0krUEdjZ1pHRjBZUzF0Yld3dGJtOWtaVDBpYldraVBqeDFjMlVnWkdGMFlTMWpQU0l4UkRjd1F5SWdlR3hwYm1zNmFISmxaajBpSTAxS1dDMDBMVlJGV0MxSkxURkVOekJESWk4K1BDOW5QanhuSUdSaGRHRXRiVzFzTFc1dlpHVTlJbTF6ZFhBaUlIUnlZVzV6Wm05eWJUMGlkSEpoYm5Oc1lYUmxLRFV4Tnl3d0tTSStQR2NnWkdGMFlTMXRiV3d0Ym05a1pUMGliV2tpUGp4MWMyVWdaR0YwWVMxalBTSXhSRGN4TkNJZ2VHeHBibXM2YUhKbFpqMGlJMDFLV0MwMExWUkZXQzFKTFRGRU56RTBJaTgrUEM5blBqeG5JR1JoZEdFdGJXMXNMVzV2WkdVOUltMXVJaUIwY21GdWMyWnZjbTA5SW5SeVlXNXpiR0YwWlNnMk5UVXNNell6S1NCelkyRnNaU2d3TGpjd055a2lQangxYzJVZ1pHRjBZUzFqUFNJek1pSWdlR3hwYm1zNmFISmxaajBpSTAxS1dDMDBMVlJGV0MxT0xUTXlJaTgrUEM5blBqd3ZaejQ4WnlCa1lYUmhMVzF0YkMxdWIyUmxQU0p0YVNJZ2RISmhibk5tYjNKdFBTSjBjbUZ1YzJ4aGRHVW9NVFUzTlM0MkxEQXBJajQ4ZFhObElHUmhkR0V0WXowaU1VUTBOVVlpSUhoc2FXNXJPbWh5WldZOUlpTk5TbGd0TkMxVVJWZ3RTUzB4UkRRMVJpSXZQand2Wno0OEwyYytQR2NnWkdGMFlTMXRiV3d0Ym05a1pUMGliV2tpSUhSeVlXNXpabTl5YlQwaWRISmhibk5zWVhSbEtEa3pNUzQ0TEMwMk9EWXBJajQ4ZFhObElHUmhkR0V0WXowaU1VUTNNRGNpSUhoc2FXNXJPbWh5WldZOUlpTk5TbGd0TkMxVVJWZ3RTUzB4UkRjd055SXZQand2Wno0OGNtVmpkQ0IzYVdSMGFEMGlNakl5Tmk0MklpQm9aV2xuYUhROUlqWXdJaUI0UFNJeE1qQWlJSGs5SWpJeU1DSXZQand2Wno0OEwyYytQQzluUGp3dmMzWm5QZz09IiwKCSJSZWFsVmlld1NpemVKc29uIiA6ICJ7XCJoZWlnaHRcIjo4NTcuMTQyODY4MDQxOTkyMixcIndpZHRoXCI6MjE0Mi44NTcyMDgyNTE5NTN9Igp9Cg=="/>
    </extobj>
    <extobj name="2384804F-3998-4D57-9195-F3826E402611-4">
      <extobjdata type="2384804F-3998-4D57-9195-F3826E402611" data="ewoJIkltZ1NldHRpbmdKc29uIiA6ICJ7XCJoZWlnaHRcIjo0Mi44NTcxNDI4NTcxNDI4NTQsXCJ3aWR0aFwiOjE0MS45NjQyODU3MTQyODU3fSIsCgkiTGF0ZXgiIDogIlxuXFxmcmFje2ReMiB2X3p9e2R4XjJ9ID0tIFxcZnJhY3tcXHJobyBnIFxcY29zXFxiZXRhfXtcXG11fVxuXG4iLAoJIkxhdGV4SW1nQmFzZTY0IiA6ICJQSE4yWnlCNGJXeHVjejBpYUhSMGNEb3ZMM2QzZHk1M015NXZjbWN2TWpBd01DOXpkbWNpSUhkcFpIUm9QU0l4T0M0eU56SmxlQ0lnYUdWcFoyaDBQU0kxTGpRMU4yVjRJaUJ5YjJ4bFBTSnBiV2NpSUdadlkzVnpZV0pzWlQwaVptRnNjMlVpSUhacFpYZENiM2c5SWpBZ0xURTFNRGt1T1NBNE1EYzJMaklnTWpReE1TNDVJaUI0Yld4dWN6cDRiR2x1YXowaWFIUjBjRG92TDNkM2R5NTNNeTV2Y21jdk1UazVPUzk0YkdsdWF5SWdZWEpwWVMxb2FXUmtaVzQ5SW5SeWRXVWlJSE4wZVd4bFBTSjJaWEowYVdOaGJDMWhiR2xuYmpvZ0xUSXVNRFF4WlhnN0lHMWhlQzEzYVdSMGFEb2dPVGdsT3lJK1BHUmxabk0rUEhCaGRHZ2dhV1E5SWsxS1dDMHh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hMVlJGV0MxSkxURkVORFl6SWlCa1BTSk5NVGN6SURNNE1GRXhOek1nTkRBMUlERTFOQ0EwTURWUk1UTXdJRFF3TlNBeE1EUWdNemMyVkRZeElESTROMUUyTUNBeU9EWWdOVGtnTWpnMFZEVTRJREk0TVZRMU5pQXlOemxVTlRNZ01qYzRWRFE1SURJM09GUTBNU0F5TnpoSU1qZFJNakVnTWpnMElESXhJREk0TjFFeU1TQXlPVFFnTWprZ016RTJWRFV6SURNMk9GUTVOeUEwTVRsVU1UWXdJRFEwTVZFeU1ESWdORFF4SURJeU5TQTBNVGRVTWpRNUlETTJNVkV5TkRrZ016UTBJREkwTmlBek16VlJNalEySURNeU9TQXlNekVnTWpreFZESXdNQ0F5TURKVU1UZ3lJREV4TTFFeE9ESWdPRFlnTVRnM0lEWTVVVEl3TUNBeU5pQXlOVEFnTWpaUk1qZzNJREkySURNeE9TQTJNRlF6TmprZ01UTTVWRE01T0NBeU1qSlVOREE1SURJM04xRTBNRGtnTXpBd0lEUXdNU0F6TVRkVU16Z3pJRE0wTTFRek5qVWdNell4VkRNMU55QXpPRE5STXpVM0lEUXdOU0F6TnpZZ05ESTBWRFF4TnlBME5ETlJORE0ySURRME15QTBOVEVnTkRJMVZEUTJOeUF6TmpkUk5EWTNJRE0wTUNBME5UVWdNamcwVkRReE9DQXhOVGxVTXpRM0lEUXdWREkwTVNBdE1URlJNVGMzSUMweE1TQXhNemtnTWpKUk1UQXlJRFUwSURFd01pQXhNVGRSTVRBeUlERTBPQ0F4TVRBZ01UZ3hWREUxTVNBeU9UaFJNVGN6SURNMk1pQXhOek1nTXpnd1dpSXZQanh3WVhSb0lHbGtQU0pOU2xndE1T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F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T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RWRVZZTFU0dE1qSXhNaUlnWkQwaVRUZzBJREl6TjFRNE5DQXlOVEJVT1RnZ01qY3dTRFkzT1ZFMk9UUWdNall5SURZNU5DQXlOVEJVTmpjNUlESXpNRWc1T0ZFNE5DQXlNemNnT0RRZ01qVXdXaUl2UGp4d1lYUm9JR2xrUFNKTlNsZ3RNUzFVUlZndFNTMHhSRGN3UXlJZ1pEMGlUVFU0SUMweU1UWlJNalVnTFRJeE5pQXlNeUF0TVRnMlVUSXpJQzB4TnpZZ056TWdNalpVTVRJM0lESXpORkV4TkRNZ01qZzVJREU0TWlBek5ERlJNalV5SURReU55QXpOREVnTkRReFVUTTBNeUEwTkRFZ016UTVJRFEwTVZRek5Ua2dORFF5VVRRek1pQTBORElnTkRjeElETTVORlExTVRBZ01qYzJVVFV4TUNBeU1Ua2dORGcySURFMk5WUTBNalVnTnpSVU16UTFJREV6VkRJMk5pQXRNVEJJTWpVMVNESTBPRkV4T1RjZ0xURXdJREUyTlNBek5Vd3hOakFnTkRGTU1UTXpJQzAzTVZFeE1EZ2dMVEUyT0NBeE1EUWdMVEU0TVZRNU1pQXRNakF5VVRjMklDMHlNVFlnTlRnZ0xUSXhObHBOTkRJMElETXlNbEUwTWpRZ016VTVJRFF3TnlBek9ESlVNelUzSURRd05WRXpNaklnTkRBMUlESTROeUF6TnpaVU1qTXhJRE13TUZFeU1UY2dNalk1SURFNU15QXhOekJNTVRjMklERXdNbEV4T1RNZ01qWWdNall3SURJMlVUSTVPQ0F5TmlBek16UWdOakpSTXpZM0lEa3lJRE00T1NBeE5UaFVOREU0SURJMk5sUTBNalFnTXpJeVdpSXZQanh3WVhSb0lHbGtQU0pOU2xndE1TMVVSVmd0U1MweFJEUTFOQ0lnWkQwaVRUTXhNU0EwTTFFeU9UWWdNekFnTWpZM0lERTFWREl3TmlBd1VURTBNeUF3SURFd05TQTBOVlEyTmlBeE5qQlJOallnTWpZMUlERTBNeUF6TlROVU16RTBJRFEwTWxFek5qRWdORFF5SURRd01TQXpPVFJNTkRBMElETTVPRkUwTURZZ05EQXhJRFF3T1NBME1EUlVOREU0SURReE1sUTBNekVnTkRFNVZEUTBOeUEwTWpKUk5EWXhJRFF5TWlBME56QWdOREV6VkRRNE1DQXpPVFJSTkRnd0lETTNPU0EwTWpNZ01UVXlWRE0yTXlBdE9EQlJNelExSUMweE16UWdNamcySUMweE5qbFVNVFV4SUMweU1EVlJNVEFnTFRJd05TQXhNQ0F0TVRNM1VURXdJQzB4TVRFZ01qZ2dMVGt4VkRjMElDMDNNVkU0T1NBdE56RWdNVEF5SUMwNE1GUXhNVFlnTFRFeE1WRXhNVFlnTFRFeU1TQXhNVFFnTFRFek1GUXhNRGNnTFRFME5GUTVPU0F0TVRVMFZEa3lJQzB4TmpKTU9UQWdMVEUyTkVnNU1WRXhNREVnTFRFMk55QXhOVEVnTFRFMk4xRXhPRGtnTFRFMk55QXlNVEVnTFRFMU5WRXlNelFnTFRFME5DQXlOVFFnTFRFeU1sUXlPRElnTFRjMVVUSTRPQ0F0TlRZZ01qazRJQzB4TTFFek1URWdNelVnTXpFeElEUXpXazB6T0RRZ016STRURE00TUNBek16bFJNemMzSURNMU1DQXpOelVnTXpVMFZETTJPU0F6TmpoVU16VTVJRE00TWxRek5EWWdNemt6VkRNeU9DQTBNREpVTXpBMklEUXdOVkV5TmpJZ05EQTFJREl5TVNBek5USlJNVGt4SURNeE15QXhOekVnTWpNelZERTFNU0F4TVRkUk1UVXhJRE00SURJeE15QXpPRkV5TmprZ016Z2dNekl6SURFd09Fd3pNekVnTVRFNFRETTROQ0F6TWpoYUlpOCtQSEJoZEdnZ2FXUTlJazFLV0MweExWUkZXQzFPTFRZeklpQmtQU0pOTXpjd0lETXdOVlF6TkRrZ016QTFWRE14TXlBek1qQlVNamszSURNMU9GRXlPVGNnTXpneElETXhNaUF6T1RaUk16RTNJRFF3TVNBek1UY2dOREF5VkRNd055QTBNRFJSTWpneElEUXdPQ0F5TlRnZ05EQTRVVEl3T1NBME1EZ2dNVGM0SURNM05sRXhNekVnTXpJNUlERXpNU0F5TVRsUk1UTXhJREV6TnlBeE5qSWdPVEJSTWpBeklESTVJREkzTWlBeU9WRXpNVE1nTWprZ016TTRJRFUxVkRNM05DQXhNVGRSTXpjMklERXlOU0F6TnprZ01USTNWRE01TlNBeE1qbElOREE1VVRReE5TQXhNak1nTkRFMUlERXlNRkUwTVRVZ01URTJJRFF4TVNBeE1EUlVNemsxSURjeFZETTJOaUF6TTFRek1UZ2dNbFF5TkRrZ0xURXhVVEUyTXlBdE1URWdPVGtnTlROVU16UWdNakUwVVRNMElETXhPQ0E1T1NBek9ETlVNalV3SURRME9GUXpOekFnTkRJeFZEUXdOQ0F6TlRkUk5EQTBJRE16TkNBek9EY2dNekl3V2lJdlBqeHdZWFJvSUdsa1BTSk5TbGd0TV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FdFZFVllMVTR0TnpNaUlHUTlJazB5T1RVZ016RTJVVEk1TlNBek5UWWdNalk0SURNNE5WUXhPVEFnTkRFMFVURTFOQ0EwTVRRZ01USTRJRFF3TVZFNU9DQXpPRElnT1RnZ016UTVVVGszSURNME5DQTVPQ0F6TXpaVU1URTBJRE14TWxReE5UY2dNamczVVRFM05TQXlPRElnTWpBeElESTNPRlF5TkRVZ01qWTVWREkzTnlBeU5UWlJNamswSURJME9DQXpNVEFnTWpNMlZETTBNaUF4T1RWVU16VTVJREV6TTFFek5Ua2dOekVnTXpJeElETXhWREU1T0NBdE1UQklNVGt3VVRFek9DQXRNVEFnT1RRZ01qWk1PRFlnTVRsTU56Y2dNVEJSTnpFZ05DQTJOU0F0TVV3MU5DQXRNVEZJTkRaSU5ESlJNemtnTFRFeElETXpJQzAxVmpjMFZqRXpNbEV6TXlBeE5UTWdNelVnTVRVM1ZEUTFJREUyTWtnMU5GRTJOaUF4TmpJZ056QWdNVFU0VkRjMUlERTBObFE0TWlBeE1UbFVNVEF4SURjM1VURXpOaUF5TmlBeE9UZ2dNalpSTWprMUlESTJJREk1TlNBeE1EUlJNamsxSURFek15QXlOemNnTVRVeFVUSTFOeUF4TnpVZ01UazBJREU0TjFReE1URWdNakV3VVRjMUlESXlOeUExTkNBeU5UWlVNek1nTXpFNFVUTXpJRE0xTnlBMU1DQXpPRFJVT1RNZ05ESTBWREUwTXlBME5ESlVNVGczSURRME4wZ3hPVGhSTWpNNElEUTBOeUF5TmpnZ05ETXlUREk0TXlBME1qUk1Namt5SURRek1WRXpNRElnTkRRd0lETXhOQ0EwTkRoSU16SXlTRE15TmxFek1qa2dORFE0SURNek5TQTBOREpXTXpFd1RETXlPU0F6TURSSU16QXhVVEk1TlNBek1UQWdNamsxSURNeE5sb2lMejQ4Y0dGMGFDQnBaRDBpVFVwWUxURXRWRVZZTFU0dE1qQTJNU0lnWkQwaUlpOCtQSEJoZEdnZ2FXUTlJazFLV0MweExWUkZXQzFKTFRGRU5rWkVJaUJrUFNKTk1qa2dMVEU1TkZFeU15QXRNVGc0SURJeklDMHhPRFpSTWpNZ0xURTRNeUF4TURJZ01UTTBWREU0TmlBME5qVlJNakE0SURVek15QXlORE1nTlRnMFZETXdPU0EyTlRoUk16WTFJRGN3TlNBME1qa2dOekExU0RRek1WRTBPVE1nTnpBMUlEVXpNeUEyTmpkVU5UY3pJRFUzTUZFMU56TWdORFkxSURRMk9TQXpPVFpNTkRneUlETTRNMUUxTXpNZ016TXlJRFV6TXlBeU5USlJOVE16SURFek9TQTBORGdnTmpWVU1qVTNJQzB4TUZFeU1qY2dMVEV3SURJd015QXRNbFF4TmpVZ01UZFVNVFF6SURRd1ZERXpNU0ExT1ZReE1qWWdOalZNTmpJZ0xURTRPRkUyTUNBdE1UazBJRFF5SUMweE9UUklNamxhVFRNMU15QTBNekZSTXpreUlEUXpNU0EwTWpjZ05ERTVURFF6TWlBME1qSlJORE0ySURReU5pQTBNemtnTkRJNVZEUTBPU0EwTXpsVU5EWXhJRFExTTFRME56SWdORGN4VkRRNE5DQTBPVFZVTkRreklEVXlORlExTURFZ05UWXdVVFV3TXlBMU5qa2dOVEF6SURVNU0xRTFNRE1nTmpFeElEVXdNaUEyTVRaUk5EZzNJRFkyTnlBME1qWWdOalkzVVRNNE5DQTJOamNnTXpRM0lEWTBNMVF5T0RZZ05UZ3lWREkwTnlBMU1UUlVNakkwSURRMU5WRXlNVGtnTkRNNUlERTROaUF6TURoVU1UVXlJREUyT0ZFeE5URWdNVFl6SURFMU1TQXhORGRSTVRVeElEazVJREUzTXlBMk9GRXlNRFFnTWpZZ01qWXdJREkyVVRNd01pQXlOaUF6TkRrZ05URlVOREkxSURFek4xRTBOREVnTVRjeElEUTBPU0F5TVRSVU5EVTNJREkzT1ZFME5UY2dNek0zSURReU1pQXpOekpSTXpnd0lETTFPQ0F6TkRjZ016VTRTRE16TjFFeU5UZ2dNelU0SURJMU9DQXpPRGxSTWpVNElETTVOaUF5TmpFZ05EQXpVVEkzTlNBME16RWdNelV6SURRek1Wb2lMejQ4Y0dGMGFDQnBaRDBpVFVwWUxURXRWRVZZTFVrdE1VUTNNRGNpSUdROUlrMDFPQ0F0TWpFMlVUUTBJQzB5TVRZZ016UWdMVEl3T0ZReU15QXRNVGcyVVRJeklDMHhOellnT1RZZ01URTJWREUzTXlBME1UUlJNVGcySURRME1pQXlNVGtnTkRReVVUSXpNU0EwTkRFZ01qTTVJRFF6TlZReU5Ea2dOREl6VkRJMU1TQTBNVE5STWpVeElEUXdNU0F5TWpBZ01qYzVWREU0TnlBeE5ESlJNVGcxSURFek1TQXhPRFVnTVRBM1ZqazVVVEU0TlNBeU5pQXlOVElnTWpaUk1qWXhJREkySURJM01DQXlOMVF5T0RjZ016RlVNekF5SURNNFZETXhOU0EwTlZRek1qY2dOVFZVTXpNNElEWTFWRE0wT0NBM04xUXpOVFlnT0RoVU16WTFJREV3TUV3ek56SWdNVEV3VERRd09DQXlOVE5STkRRMElETTVOU0EwTkRnZ05EQTBVVFEyTVNBME16RWdORGt4SURRek1WRTFNRFFnTkRNeElEVXhNaUEwTWpSVU5USXpJRFF4TWxRMU1qVWdOREF5VERRME9TQTRORkUwTkRnZ056a2dORFE0SURZNFVUUTBPQ0EwTXlBME5UVWdNelZVTkRjMklESTJVVFE0TlNBeU55QTBPVFlnTXpWUk5URTNJRFUxSURVek55QXhNekZSTlRReklERTFNU0ExTkRjZ01UVXlVVFUwT1NBeE5UTWdOVFUzSURFMU0wZzFOakZSTlRnd0lERTFNeUExT0RBZ01UUTBVVFU0TUNBeE16Z2dOVGMxSURFeE4xUTFOVFVnTmpOVU5USXpJREV6VVRVeE1DQXdJRFE1TVNBdE9GRTBPRE1nTFRFd0lEUTJOeUF0TVRCUk5EUTJJQzB4TUNBME1qa2dMVFJVTkRBeUlERXhWRE00TlNBeU9WUXpOellnTkRSVU16YzBJRFV4VERNMk9DQTBOVkV6TmpJZ016a2dNelV3SURNd1ZETXlOQ0F4TWxReU9EZ2dMVFJVTWpRMklDMHhNVkV4T1RrZ0xURXhJREUxTXlBeE1rd3hNamtnTFRnMVVURXdPQ0F0TVRZM0lERXdOQ0F0TVRnd1ZEa3lJQzB5TURKUk56WWdMVEl4TmlBMU9DQXRNakUyV2lJdlBqd3ZaR1ZtY3o0OFp5QnpkSEp2YTJVOUltTjFjbkpsYm5SRGIyeHZjaUlnWm1sc2JEMGlZM1Z5Y21WdWRFTnZiRzl5SWlCemRISnZhMlV0ZDJsa2RHZzlJakFpSUhSeVlXNXpabTl5YlQwaWMyTmhiR1VvTVN3dE1Ta2lQanhuSUdSaGRHRXRiVzFzTFc1dlpHVTlJbTFoZEdnaVBqeG5JR1JoZEdFdGJXMXNMVzV2WkdVOUltMW1jbUZqSWo0OFp5QmtZWFJoTFcxdGJDMXViMlJsUFNKdGNtOTNJaUIwY21GdWMyWnZjbTA5SW5SeVlXNXpiR0YwWlNneU1qQXNOamMyS1NJK1BHY2daR0YwWVMxdGJXd3RibTlrWlQwaWJYTjFjQ0krUEdjZ1pHRjBZUzF0Yld3dGJtOWtaVDBpYldraVBqeDFjMlVnWkdGMFlTMWpQU0l4UkRRMU1TSWdlR3hwYm1zNmFISmxaajBpSTAxS1dDMHhMVlJGV0MxSkxURkVORFV4SWk4K1BDOW5QanhuSUdSaGRHRXRiVzFzTFc1dlpHVTlJbTF1SWlCMGNtRnVjMlp2Y20wOUluUnlZVzV6YkdGMFpTZzFOVE1zTXpZektTQnpZMkZzWlNnd0xqY3dOeWtpUGp4MWMyVWdaR0YwWVMxalBTSXpNaUlnZUd4cGJtczZhSEpsWmowaUkwMUtXQzB4TFZSRldDMU9MVE15SWk4K1BDOW5Qand2Wno0OFp5QmtZWFJoTFcxdGJDMXViMlJsUFNKdGMzVmlJaUIwY21GdWMyWnZjbTA5SW5SeVlXNXpiR0YwWlNnNU5UWXVOaXd3S1NJK1BHY2daR0YwWVMxdGJXd3RibTlrWlQwaWJXa2lQangxYzJVZ1pHRjBZUzFqUFNJeFJEUTJNeUlnZUd4cGJtczZhSEpsWmowaUkwMUtXQzB4TFZSRldDMUpMVEZFTkRZeklpOCtQQzluUGp4bklHUmhkR0V0Ylcxc0xXNXZaR1U5SW0xcElpQjBjbUZ1YzJadmNtMDlJblJ5WVc1emJHRjBaU2cxTVRnc0xURTFNQ2tnYzJOaGJHVW9NQzQzTURjcElqNDhkWE5sSUdSaGRHRXRZejBpTVVRME5qY2lJSGhzYVc1ck9taHlaV1k5SWlOTlNsZ3RNUzFVUlZndFNTMHhSRFEyTnlJdlBqd3ZaejQ4TDJjK1BDOW5QanhuSUdSaGRHRXRiVzFzTFc1dlpHVTlJbTF5YjNjaUlIUnlZVzV6Wm05eWJUMGlkSEpoYm5Oc1lYUmxLRE00TWk0MExDMDNNVGt1T1NraVBqeG5JR1JoZEdFdGJXMXNMVzV2WkdVOUltMXBJajQ4ZFhObElHUmhkR0V0WXowaU1VUTBOVEVpSUhoc2FXNXJPbWh5WldZOUlpTk5TbGd0TVMxVVJWZ3RTUzB4UkRRMU1TSXZQand2Wno0OFp5QmtZWFJoTFcxdGJDMXViMlJsUFNKdGMzVndJaUIwY21GdWMyWnZjbTA5SW5SeVlXNXpiR0YwWlNnMU1qQXNNQ2tpUGp4bklHUmhkR0V0Ylcxc0xXNXZaR1U5SW0xcElqNDhkWE5sSUdSaGRHRXRZejBpTVVRME5qVWlJSGhzYVc1ck9taHlaV1k5SWlOTlNsZ3RNUzFVUlZndFNTMHhSRFEyTlNJdlBqd3ZaejQ4WnlCa1lYUmhMVzF0YkMxdWIyUmxQU0p0YmlJZ2RISmhibk5tYjNKdFBTSjBjbUZ1YzJ4aGRHVW9OakExTERJNE9Ta2djMk5oYkdVb01DNDNNRGNwSWo0OGRYTmxJR1JoZEdFdFl6MGlNeklpSUhoc2FXNXJPbWh5WldZOUlpTk5TbGd0TVMxVVJWZ3RUaTB6TWlJdlBqd3ZaejQ4TDJjK1BDOW5Qanh5WldOMElIZHBaSFJvUFNJeU1EVXpMalFpSUdobGFXZG9kRDBpTmpBaUlIZzlJakV5TUNJZ2VUMGlNakl3SWk4K1BDOW5QanhuSUdSaGRHRXRiVzFzTFc1dlpHVTlJbTF2SWlCMGNtRnVjMlp2Y20wOUluUnlZVzV6YkdGMFpTZ3lOVGN4TGpFc01Da2lQangxYzJVZ1pHRjBZUzFqUFNJelJDSWdlR3hwYm1zNmFISmxaajBpSTAxS1dDMHhMVlJGV0MxT0xUTkVJaTgrUEM5blBqeG5JR1JoZEdFdGJXMXNMVzV2WkdVOUltMXZJaUIwY21GdWMyWnZjbTA5SW5SeVlXNXpiR0YwWlNnek5qSTJMamtzTUNraVBqeDFjMlVnWkdGMFlTMWpQU0l5TWpFeUlpQjRiR2x1YXpwb2NtVm1QU0lqVFVwWUxURXRWRVZZTFU0dE1qSXhNaUl2UGp3dlp6NDhaeUJrWVhSaExXMXRiQzF1YjJSbFBTSnRabkpoWXlJZ2RISmhibk5tYjNKdFBTSjBjbUZ1YzJ4aGRHVW9ORFF3TkM0NUxEQXBJajQ4WnlCa1lYUmhMVzF0YkMxdWIyUmxQU0p0Y205M0lpQjBjbUZ1YzJadmNtMDlJblJ5WVc1emJHRjBaU2d5TWpBc05qYzJLU0krUEdjZ1pHRjBZUzF0Yld3dGJtOWtaVDBpYldraVBqeDFjMlVnWkdGMFlTMWpQU0l4UkRjd1F5SWdlR3hwYm1zNmFISmxaajBpSTAxS1dDMHhMVlJGV0MxSkxURkVOekJESWk4K1BDOW5QanhuSUdSaGRHRXRiVzFzTFc1dlpHVTlJbTFwSWlCMGNtRnVjMlp2Y20wOUluUnlZVzV6YkdGMFpTZzFNVGNzTUNraVBqeDFjMlVnWkdGMFlTMWpQU0l4UkRRMU5DSWdlR3hwYm1zNmFISmxaajBpSTAxS1dDMHhMVlJGV0MxSkxURkVORFUwSWk4K1BDOW5QanhuSUdSaGRHRXRiVzFzTFc1dlpHVTlJbTFwSWlCMGNtRnVjMlp2Y20wOUluUnlZVzV6YkdGMFpTZ3hNVFl3TGpjc01Da2lQangxYzJVZ1pHRjBZUzFqUFNJMk15SWdlR3hwYm1zNmFISmxaajBpSTAxS1dDMHhMVlJGV0MxT0xUWXpJaTgrUEhWelpTQmtZWFJoTFdNOUlqWkdJaUI0YkdsdWF6cG9jbVZtUFNJalRVcFlMVEV0VkVWWUxVNHROa1lpSUhSeVlXNXpabTl5YlQwaWRISmhibk5zWVhSbEtEUTBOQ3d3S1NJdlBqeDFjMlVnWkdGMFlTMWpQU0kzTXlJZ2VHeHBibXM2YUhKbFpqMGlJMDFLV0MweExWUkZXQzFPTFRjeklpQjBjbUZ1YzJadmNtMDlJblJ5WVc1emJHRjBaU2c1TkRRc01Da2lMejQ4TDJjK1BHY2daR0YwWVMxdGJXd3RibTlrWlQwaWJXOGlJSFJ5WVc1elptOXliVDBpZEhKaGJuTnNZWFJsS0RJME9UZ3VOeXd3S1NJK1BIVnpaU0JrWVhSaExXTTlJakl3TmpFaUlIaHNhVzVyT21oeVpXWTlJaU5OU2xndE1TMVVSVmd0VGkweU1EWXhJaTgrUEM5blBqeG5JR1JoZEdFdGJXMXNMVzV2WkdVOUltMXBJaUIwY21GdWMyWnZjbTA5SW5SeVlXNXpiR0YwWlNneU5qWTFMak1zTUNraVBqeDFjMlVnWkdGMFlTMWpQU0l4UkRaR1JDSWdlR3hwYm1zNmFISmxaajBpSTAxS1dDMHhMVlJGV0MxSkxURkVOa1pFSWk4K1BDOW5Qand2Wno0OFp5QmtZWFJoTFcxdGJDMXViMlJsUFNKdGFTSWdkSEpoYm5ObWIzSnRQU0owY21GdWMyeGhkR1VvTVRVek5DNHlMQzAyT0RZcElqNDhkWE5sSUdSaGRHRXRZejBpTVVRM01EY2lJSGhzYVc1ck9taHlaV1k5SWlOTlNsZ3RNUzFVUlZndFNTMHhSRGN3TnlJdlBqd3ZaejQ4Y21WamRDQjNhV1IwYUQwaU16UXpNUzR6SWlCb1pXbG5hSFE5SWpZd0lpQjRQU0l4TWpBaUlIazlJakl5TUNJdlBqd3ZaejQ4TDJjK1BDOW5Qand2YzNablBnPT0iLAoJIlJlYWxWaWV3U2l6ZUpzb24iIDogIntcImhlaWdodFwiOjg1Ny4xNDI4NjgwNDE5OTIyLFwid2lkdGhcIjoyODM5LjI4NTU4MzQ5NjA5Mzh9Igp9Cg=="/>
    </extobj>
    <extobj name="2384804F-3998-4D57-9195-F3826E402611-5">
      <extobjdata type="2384804F-3998-4D57-9195-F3826E402611" data="ewoJIkltZ1NldHRpbmdKc29uIiA6ICJ7XCJoZWlnaHRcIjo0Mi44NTcxNDI4NTcxNDI4NTQsXCJ3aWR0aFwiOjIzMi4xNDI4NTcxNDI4NTcxfSIsCgkiTGF0ZXgiIDogIlxuXFxmcmFje2ReMiB2X3p9e2RyXjJ9ID0gLVxcZnJhY3soUF8wIC0gUF9MKX17TCBcXG11fSArIFxcZnJhY3sxfXtyfSBcXGZyYWN7ZHZfen17ZHJ9XG4iLAoJIkxhdGV4SW1nQmFzZTY0IiA6ICJQSE4yWnlCNGJXeHVjejBpYUhSMGNEb3ZMM2QzZHk1M015NXZjbWN2TWpBd01DOXpkbWNpSUhkcFpIUm9QU0l5T1M0M05XVjRJaUJvWldsbmFIUTlJalV1TkRVM1pYZ2lJSEp2YkdVOUltbHRaeUlnWm05amRYTmhZbXhsUFNKbVlXeHpaU0lnZG1sbGQwSnZlRDBpTUNBdE1UVXdPUzQ1SURFek1UUTVMamNnTWpReE1TNDVJaUI0Yld4dWN6cDRiR2x1YXowaWFIUjBjRG92TDNkM2R5NTNNeTV2Y21jdk1UazVPUzk0YkdsdWF5SWdZWEpwWVMxb2FXUmtaVzQ5SW5SeWRXVWlJSE4wZVd4bFBTSjJaWEowYVdOaGJDMWhiR2xuYmpvZ0xUSXVNRFF4WlhnN0lHMWhlQzEzYVdSMGFEb2dPVGdsT3lJK1BHUmxabk0rUEhCaGRHZ2dhV1E5SWsxS1dDMHhNaT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El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EV5TFZSRldDMUpMVEZFTkRZeklpQmtQU0pOTVRjeklETTRNRkV4TnpNZ05EQTFJREUxTkNBME1EVlJNVE13SURRd05TQXhNRFFnTXpjMlZEWXhJREk0TjFFMk1DQXlPRFlnTlRrZ01qZzBWRFU0SURJNE1WUTFOaUF5TnpsVU5UTWdNamM0VkRRNUlESTNPRlEwTVNBeU56aElNamRSTWpFZ01qZzBJREl4SURJNE4xRXlNU0F5T1RRZ01qa2dNekUyVkRVeklETTJPRlE1TnlBME1UbFVNVFl3SURRME1WRXlNRElnTkRReElESXlOU0EwTVRkVU1qUTVJRE0yTVZFeU5Ea2dNelEwSURJME5pQXpNelZSTWpRMklETXlPU0F5TXpFZ01qa3hWREl3TUNBeU1ESlVNVGd5SURFeE0xRXhPRElnT0RZZ01UZzNJRFk1VVRJd01DQXlOaUF5TlRBZ01qWlJNamczSURJMklETXhPU0EyTUZRek5qa2dNVE01VkRNNU9DQXlNakpVTkRBNUlESTNOMUUwTURrZ016QXdJRFF3TVNBek1UZFVNemd6SURNME0xUXpOalVnTXpZeFZETTFOeUF6T0ROUk16VTNJRFF3TlNBek56WWdOREkwVkRReE55QTBORE5STkRNMklEUTBNeUEwTlRFZ05ESTFWRFEyTnlBek5qZFJORFkzSURNME1DQTBOVFVnTWpnMFZEUXhPQ0F4TlRsVU16UTNJRFF3VkRJME1TQXRNVEZSTVRjM0lDMHhNU0F4TXprZ01qSlJNVEF5SURVMElERXdNaUF4TVRkUk1UQXlJREUwT0NBeE1UQWdNVGd4VkRFMU1TQXlPVGhSTVRjeklETTJNaUF4TnpNZ016Z3dXaUl2UGp4d1lYUm9JR2xrUFNKTlNsZ3RNVEl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hNa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eUxWUkZXQzFPTFRJeU1USWlJR1E5SWswNE5DQXlNemRVT0RRZ01qVXdWRGs0SURJM01FZzJOemxSTmprMElESTJNaUEyT1RRZ01qVXdWRFkzT1NBeU16QklPVGhST0RRZ01qTTNJRGcwSURJMU1Gb2lMejQ4Y0dGMGFDQnBaRDBpVFVwWUxURX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pMVVSVmd0U1MweFJEUTBNeUlnWkQwaVRUSTROeUEyTWpoUk1qZzNJRFl6TlNBeU16QWdOak0zVVRJd05pQTJNemNnTVRrNUlEWXpPRlF4T1RJZ05qUTRVVEU1TWlBMk5Ea2dNVGswSURZMU9WRXlNREFnTmpjNUlESXdNeUEyT0RGVU16azNJRFk0TTFFMU9EY2dOamd5SURZd01DQTJPREJSTmpZMElEWTJPU0EzTURjZ05qTXhWRGMxTVNBMU16QlJOelV4SURRMU15QTJPRFVnTXpnNVVUWXhOaUF6TWpFZ05UQTNJRE13TTFFMU1EQWdNekF5SURRd01pQXpNREZJTXpBM1RESTNOeUF4T0RKUk1qUTNJRFkySURJME55QTFPVkV5TkRjZ05UVWdNalE0SURVMFZESTFOU0ExTUZReU56SWdORGhVTXpBMUlEUTJTRE16TmxFek5ESWdNemNnTXpReUlETTFVVE0wTWlBeE9TQXpNelVnTlZFek16QWdNQ0F6TVRrZ01GRXpNVFlnTUNBeU9ESWdNVlF4T0RJZ01sRXhNakFnTWlBNE55QXlWRFV4SURGUk16TWdNU0F6TXlBeE1WRXpNeUF4TXlBek5pQXlOVkUwTUNBME1TQTBOQ0EwTTFRMk55QTBObEU1TkNBME5pQXhNamNnTkRsUk1UUXhJRFV5SURFME5pQTJNVkV4TkRrZ05qVWdNakU0SURNek9WUXlPRGNnTmpJNFdrMDJORFVnTlRVMFVUWTBOU0ExTmpjZ05qUXpJRFUzTlZRMk16UWdOVGszVkRZd09TQTJNVGxVTlRZd0lEWXpOVkUxTlRNZ05qTTJJRFE0TUNBMk16ZFJORFl6SURZek55QTBORFVnTmpNM1ZEUXhOaUEyTXpaVU5EQTBJRFl6TmxFek9URWdOak0xSURNNE5pQTJNamRSTXpnMElEWXlNU0F6TmpjZ05UVXdWRE16TWlBME1USlVNekUwSURNME5GRXpNVFFnTXpReUlETTVOU0F6TkRKSU5EQTNTRFF6TUZFMU5ESWdNelF5SURVNU1DQXpPVEpSTmpFM0lEUXhPU0EyTXpFZ05EY3hWRFkwTlNBMU5UUmFJaTgrUEhCaGRHZ2dhV1E5SWsxS1dDMHhNaTFVUlZndFRpMHpNQ0lnWkQwaVRUazJJRFU0TlZFeE5USWdOalkySURJME9TQTJOalpSTWprM0lEWTJOaUF6TkRVZ05qUXdWRFF5TXlBMU5EaFJORFl3SURRMk5TQTBOakFnTXpJd1VUUTJNQ0F4TmpVZ05ERTNJRGd6VVRNNU55QTBNU0F6TmpJZ01UWlVNekF4SUMweE5WUXlOVEFnTFRJeVVUSXlOQ0F0TWpJZ01UazRJQzB4TmxReE16Y2dNVFpVT0RJZ09ETlJNemtnTVRZMUlETTVJRE15TUZFek9TQTBPVFFnT1RZZ05UZzFXazB6TWpFZ05UazNVVEk1TVNBMk1qa2dNalV3SURZeU9WRXlNRGdnTmpJNUlERTNPQ0ExT1RkUk1UVXpJRFUzTVNBeE5EVWdOVEkxVkRFek55QXpNek5STVRNM0lERTNOU0F4TkRVZ01USTFWREU0TVNBME5sRXlNRGtnTVRZZ01qVXdJREUyVVRJNU1DQXhOaUF6TVRnZ05EWlJNelEzSURjMklETTFOQ0F4TXpCVU16WXlJRE16TTFFek5qSWdORGM0SURNMU5DQTFNalJVTXpJeElEVTVOMW9pTHo0OGNHRjBhQ0JwWkQwaVRVcFlMVEV5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Hh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5TFZSRldDMUpMVEZFTnpBM0lpQmtQU0pOTlRnZ0xUSXhObEUwTkNBdE1qRTJJRE0wSUMweU1EaFVNak1nTFRFNE5sRXlNeUF0TVRjMklEazJJREV4TmxReE56TWdOREUwVVRFNE5pQTBORElnTWpFNUlEUTBNbEV5TXpFZ05EUXhJREl6T1NBME16VlVNalE1SURReU0xUXlOVEVnTkRFelVUSTFNU0EwTURFZ01qSXdJREkzT1ZReE9EY2dNVFF5VVRFNE5TQXhNekVnTVRnMUlERXdOMVk1T1ZFeE9EVWdNallnTWpVeUlESTJVVEkyTVNBeU5pQXlOekFnTWpkVU1qZzNJRE14VkRNd01pQXpPRlF6TVRVZ05EVlVNekkzSURVMVZETXpPQ0EyTlZRek5EZ2dOemRVTXpVMklEZzRWRE0yTlNBeE1EQk1NemN5SURFeE1FdzBNRGdnTWpVelVUUTBOQ0F6T1RVZ05EUTRJRFF3TkZFME5qRWdORE14SURRNU1TQTBNekZSTlRBMElEUXpNU0ExTVRJZ05ESTBWRFV5TXlBME1USlVOVEkxSURRd01rdzBORGtnT0RSUk5EUTRJRGM1SURRME9DQTJPRkUwTkRnZ05ETWdORFUxSURNMVZEUTNOaUF5TmxFME9EVWdNamNnTkRrMklETTFVVFV4TnlBMU5TQTFNemNnTVRNeFVUVTBNeUF4TlRFZ05UUTNJREUxTWxFMU5Ea2dNVFV6SURVMU55QXhOVE5JTlRZeFVUVTRNQ0F4TlRNZ05UZ3dJREUwTkZFMU9EQWdNVE00SURVM05TQXhNVGRVTlRVMUlEWXpWRFV5TXlBeE0xRTFNVEFnTUNBME9URWdMVGhSTkRneklDMHhNQ0EwTmpjZ0xURXdVVFEwTmlBdE1UQWdOREk1SUMwMFZEUXdNaUF4TVZRek9EVWdNamxVTXpjMklEUTBWRE0zTkNBMU1Vd3pOamdnTkRWUk16WXlJRE01SURNMU1DQXpNRlF6TWpRZ01USlVNamc0SUMwMFZESTBOaUF0TVRGUk1UazVJQzB4TVNBeE5UTWdNVEpNTVRJNUlDMDROVkV4TURnZ0xURTJOeUF4TURRZ0xURTRNRlE1TWlBdE1qQXlVVGMySUMweU1UWWdOVGdnTFRJeE5sb2lMejQ4Y0dGMGFDQnBaRDBpVFVwWUxURXlMVlJGV0MxT0xUSkNJaUJrUFNKTk5UWWdNak0zVkRVMklESTFNRlEzTUNBeU56QklNelk1VmpReU1Fd3pOekFnTlRjd1VUTTRNQ0ExT0RNZ016ZzVJRFU0TTFFME1ESWdOVGd6SURRd09TQTFOamhXTWpjd1NEY3dOMUUzTWpJZ01qWXlJRGN5TWlBeU5UQlVOekEzSURJek1FZzBNRGxXTFRZNFVUUXdNU0F0T0RJZ016a3hJQzA0TWtnek9EbElNemczVVRNM05TQXRPRElnTXpZNUlDMDJPRll5TXpCSU56QlJOVFlnTWpNM0lEVTJJREkxTUZvaUx6NDhjR0YwYUNCcFpEMGlUVXBZTFRFeU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EwyUmxabk0rUEdjZ2MzUnliMnRsUFNKamRYSnlaVzUwUTI5c2IzSWlJR1pwYkd3OUltTjFjbkpsYm5SRGIyeHZjaUlnYzNSeWIydGxMWGRwWkhSb1BTSXdJaUIwY21GdWMyWnZjbTA5SW5OallXeGxLREVzTFRFcElqNDhaeUJrWVhSaExXMXRiQzF1YjJSbFBTSnRZWFJvSWo0OFp5QmtZWFJoTFcxdGJDMXViMlJsUFNKdFpuSmhZeUkrUEdjZ1pHRjBZUzF0Yld3dGJtOWtaVDBpYlhKdmR5SWdkSEpoYm5ObWIzSnRQU0owY21GdWMyeGhkR1VvTWpJd0xEWTNOaWtpUGp4bklHUmhkR0V0Ylcxc0xXNXZaR1U5SW0xemRYQWlQanhuSUdSaGRHRXRiVzFzTFc1dlpHVTlJbTFwSWo0OGRYTmxJR1JoZEdFdFl6MGlNVVEwTlRFaUlIaHNhVzVyT21oeVpXWTlJaU5OU2xndE1USXRWRVZZTFVrdE1VUTBOVEVpTHo0OEwyYytQR2NnWkdGMFlTMXRiV3d0Ym05a1pUMGliVzRpSUhSeVlXNXpabTl5YlQwaWRISmhibk5zWVhSbEtEVTFNeXd6TmpNcElITmpZV3hsS0RBdU56QTNLU0krUEhWelpTQmtZWFJoTFdNOUlqTXlJaUI0YkdsdWF6cG9jbVZtUFNJalRVcFlMVEV5TFZSRldDMU9MVE15SWk4K1BDOW5Qand2Wno0OFp5QmtZWFJoTFcxdGJDMXViMlJsUFNKdGMzVmlJaUIwY21GdWMyWnZjbTA5SW5SeVlXNXpiR0YwWlNnNU5UWXVOaXd3S1NJK1BHY2daR0YwWVMxdGJXd3RibTlrWlQwaWJXa2lQangxYzJVZ1pHRjBZUzFqUFNJeFJEUTJNeUlnZUd4cGJtczZhSEpsWmowaUkwMUtXQzB4TWkxVVJWZ3RTUzB4UkRRMk15SXZQand2Wno0OFp5QmtZWFJoTFcxdGJDMXViMlJsUFNKdGFTSWdkSEpoYm5ObWIzSnRQU0owY21GdWMyeGhkR1VvTlRFNExDMHhOVEFwSUhOallXeGxLREF1TnpBM0tTSStQSFZ6WlNCa1lYUmhMV005SWpGRU5EWTNJaUI0YkdsdWF6cG9jbVZtUFNJalRVcFlMVEV5TFZSRldDMUpMVEZFTkRZM0lpOCtQQzluUGp3dlp6NDhMMmMrUEdjZ1pHRjBZUzF0Yld3dGJtOWtaVDBpYlhKdmR5SWdkSEpoYm5ObWIzSnRQU0owY21GdWMyeGhkR1VvTkRReUxqa3NMVGN4T1M0NUtTSStQR2NnWkdGMFlTMXRiV3d0Ym05a1pUMGliV2tpUGp4MWMyVWdaR0YwWVMxalBTSXhSRFExTVNJZ2VHeHBibXM2YUhKbFpqMGlJMDFLV0MweE1pMVVSVmd0U1MweFJEUTFNU0l2UGp3dlp6NDhaeUJrWVhSaExXMXRiQzF1YjJSbFBTSnRjM1Z3SWlCMGNtRnVjMlp2Y20wOUluUnlZVzV6YkdGMFpTZzFNakFzTUNraVBqeG5JR1JoZEdFdGJXMXNMVzV2WkdVOUltMXBJajQ4ZFhObElHUmhkR0V0WXowaU1VUTBOVVlpSUhoc2FXNXJPbWh5WldZOUlpTk5TbGd0TVRJdFZFVllMVWt0TVVRME5VWWlMejQ4TDJjK1BHY2daR0YwWVMxdGJXd3RibTlrWlQwaWJXNGlJSFJ5WVc1elptOXliVDBpZEhKaGJuTnNZWFJsS0RRNE5Dd3lPRGtwSUhOallXeGxLREF1TnpBM0tTSStQSFZ6WlNCa1lYUmhMV005SWpNeUlpQjRiR2x1YXpwb2NtVm1QU0lqVFVwWUxURXlMVlJGV0MxT0xUTXlJaTgrUEM5blBqd3ZaejQ4TDJjK1BISmxZM1FnZDJsa2RHZzlJakl3TlRNdU5DSWdhR1ZwWjJoMFBTSTJNQ0lnZUQwaU1USXdJaUI1UFNJeU1qQWlMejQ4TDJjK1BHY2daR0YwWVMxdGJXd3RibTlrWlQwaWJXOGlJSFJ5WVc1elptOXliVDBpZEhKaGJuTnNZWFJsS0RJMU56RXVNU3d3S1NJK1BIVnpaU0JrWVhSaExXTTlJak5FSWlCNGJHbHVhenBvY21WbVBTSWpUVXBZTFRFeUxWUkZXQzFPTFRORUlpOCtQQzluUGp4bklHUmhkR0V0Ylcxc0xXNXZaR1U5SW0xdklpQjBjbUZ1YzJadmNtMDlJblJ5WVc1emJHRjBaU2d6TmpJMkxqa3NNQ2tpUGp4MWMyVWdaR0YwWVMxalBTSXlNakV5SWlCNGJHbHVhenBvY21WbVBTSWpUVXBZTFRFeUxWUkZXQzFPTFRJeU1USWlMejQ4TDJjK1BHY2daR0YwWVMxdGJXd3RibTlrWlQwaWJXWnlZV01pSUhSeVlXNXpabTl5YlQwaWRISmhibk5zWVhSbEtEUTBNRFF1T1N3d0tTSStQR2NnWkdGMFlTMXRiV3d0Ym05a1pUMGliWEp2ZHlJZ2RISmhibk5tYjNKdFBTSjBjbUZ1YzJ4aGRHVW9Nakl3TERjeE1Da2lQanhuSUdSaGRHRXRiVzFzTFc1dlpHVTlJbTF2SWo0OGRYTmxJR1JoZEdFdFl6MGlNamdpSUhoc2FXNXJPbWh5WldZOUlpTk5TbGd0TVRJdFZFVllMVTR0TWpnaUx6NDhMMmMrUEdjZ1pHRjBZUzF0Yld3dGJtOWtaVDBpYlhOMVlpSWdkSEpoYm5ObWIzSnRQU0owY21GdWMyeGhkR1VvTXpnNUxEQXBJajQ4WnlCa1lYUmhMVzF0YkMxdWIyUmxQU0p0YVNJK1BIVnpaU0JrWVhSaExXTTlJakZFTkRReklpQjRiR2x1YXpwb2NtVm1QU0lqVFVwWUxURXlMVlJGV0MxSkxURkVORFF6SWk4K1BDOW5QanhuSUdSaGRHRXRiVzFzTFc1dlpHVTlJbTF1SWlCMGNtRnVjMlp2Y20wOUluUnlZVzV6YkdGMFpTZzJOelVzTFRFMU1Da2djMk5oYkdVb01DNDNNRGNwSWo0OGRYTmxJR1JoZEdFdFl6MGlNekFpSUhoc2FXNXJPbWh5WldZOUlpTk5TbGd0TVRJdFZFVllMVTR0TXpBaUx6NDhMMmMrUEM5blBqeG5JR1JoZEdFdGJXMXNMVzV2WkdVOUltMXZJaUIwY21GdWMyWnZjbTA5SW5SeVlXNXpiR0YwWlNneE5qZzVMamdzTUNraVBqeDFjMlVnWkdGMFlTMWpQU0l5TWpFeUlpQjRiR2x1YXpwb2NtVm1QU0lqVFVwWUxURXlMVlJGV0MxT0xUSXlNVElpTHo0OEwyYytQR2NnWkdGMFlTMXRiV3d0Ym05a1pUMGliWE4xWWlJZ2RISmhibk5tYjNKdFBTSjBjbUZ1YzJ4aGRHVW9Nalk1TUN3d0tTSStQR2NnWkdGMFlTMXRiV3d0Ym05a1pUMGliV2tpUGp4MWMyVWdaR0YwWVMxalBTSXhSRFEwTXlJZ2VHeHBibXM2YUhKbFpqMGlJMDFLV0MweE1pMVVSVmd0U1MweFJEUTBNeUl2UGp3dlp6NDhaeUJrWVhSaExXMXRiQzF1YjJSbFBTSnRhU0lnZEhKaGJuTm1iM0p0UFNKMGNtRnVjMnhoZEdVb05qYzFMQzB4TlRBcElITmpZV3hsS0RBdU56QTNLU0krUEhWelpTQmtZWFJoTFdNOUlqRkVORE5HSWlCNGJHbHVhenBvY21WbVBTSWpUVXBZTFRFeUxWUkZXQzFKTFRGRU5ETkdJaTgrUEM5blBqd3ZaejQ4WnlCa1lYUmhMVzF0YkMxdWIyUmxQU0p0YnlJZ2RISmhibk5tYjNKdFBTSjBjbUZ1YzJ4aGRHVW9Nemc1Tmk0MUxEQXBJajQ4ZFhObElHUmhkR0V0WXowaU1qa2lJSGhzYVc1ck9taHlaV1k5SWlOTlNsZ3RNVEl0VkVWWUxVNHRNamtpTHo0OEwyYytQQzluUGp4bklHUmhkR0V0Ylcxc0xXNXZaR1U5SW0xeWIzY2lJSFJ5WVc1elptOXliVDBpZEhKaGJuTnNZWFJsS0RFM01qQXVPQ3d0TmpnMktTSStQR2NnWkdGMFlTMXRiV3d0Ym05a1pUMGliV2tpUGp4MWMyVWdaR0YwWVMxalBTSXhSRFF6UmlJZ2VHeHBibXM2YUhKbFpqMGlJMDFLV0MweE1pMVVSVmd0U1MweFJEUXpSaUl2UGp3dlp6NDhaeUJrWVhSaExXMXRiQzF1YjJSbFBTSnRhU0lnZEhKaGJuTm1iM0p0UFNKMGNtRnVjMnhoZEdVb05qZ3hMREFwSWo0OGRYTmxJR1JoZEdFdFl6MGlNVVEzTURjaUlIaHNhVzVyT21oeVpXWTlJaU5OU2xndE1USXRWRVZZTFVrdE1VUTNNRGNpTHo0OEwyYytQQzluUGp4eVpXTjBJSGRwWkhSb1BTSTBORGcxTGpVaUlHaGxhV2RvZEQwaU5qQWlJSGc5SWpFeU1DSWdlVDBpTWpJd0lpOCtQQzluUGp4bklHUmhkR0V0Ylcxc0xXNXZaR1U5SW0xdklpQjBjbUZ1YzJadmNtMDlJblJ5WVc1emJHRjBaU2c1TXpVeUxqY3NNQ2tpUGp4MWMyVWdaR0YwWVMxalBTSXlRaUlnZUd4cGJtczZhSEpsWmowaUkwMUtXQzB4TWkxVVJWZ3RUaTB5UWlJdlBqd3ZaejQ4WnlCa1lYUmhMVzF0YkMxdWIyUmxQU0p0Wm5KaFl5SWdkSEpoYm5ObWIzSnRQU0owY21GdWMyeGhkR1VvTVRBek5USXVPU3d3S1NJK1BHY2daR0YwWVMxdGJXd3RibTlrWlQwaWJXNGlJSFJ5WVc1elptOXliVDBpZEhKaGJuTnNZWFJsS0RJeU1DdzJOellwSWo0OGRYTmxJR1JoZEdFdFl6MGlNekVpSUhoc2FXNXJPbWh5WldZOUlpTk5TbGd0TVRJdFZFVllMVTR0TXpFaUx6NDhMMmMrUEdjZ1pHRjBZUzF0Yld3dGJtOWtaVDBpYldraUlIUnlZVzV6Wm05eWJUMGlkSEpoYm5Oc1lYUmxLREkwTkM0MUxDMDJPRFlwSWo0OGRYTmxJR1JoZEdFdFl6MGlNVVEwTlVZaUlIaHNhVzVyT21oeVpXWTlJaU5OU2xndE1USXRWRVZZTFVrdE1VUTBOVVlpTHo0OEwyYytQSEpsWTNRZ2QybGtkR2c5SWpjd01DSWdhR1ZwWjJoMFBTSTJNQ0lnZUQwaU1USXdJaUI1UFNJeU1qQWlMejQ4TDJjK1BHY2daR0YwWVMxdGJXd3RibTlrWlQwaWJXWnlZV01pSUhSeVlXNXpabTl5YlQwaWRISmhibk5zWVhSbEtERXhNamt5TGprc01Da2lQanhuSUdSaGRHRXRiVzFzTFc1dlpHVTlJbTF5YjNjaUlIUnlZVzV6Wm05eWJUMGlkSEpoYm5Oc1lYUmxLREl5TUN3Mk56WXBJajQ4WnlCa1lYUmhMVzF0YkMxdWIyUmxQU0p0YVNJK1BIVnpaU0JrWVhSaExXTTlJakZFTkRVeElpQjRiR2x1YXpwb2NtVm1QU0lqVFVwWUxURXlMVlJGV0MxSkxURkVORFV4SWk4K1BDOW5QanhuSUdSaGRHRXRiVzFzTFc1dlpHVTlJbTF6ZFdJaUlIUnlZVzV6Wm05eWJUMGlkSEpoYm5Oc1lYUmxLRFV5TUN3d0tTSStQR2NnWkdGMFlTMXRiV3d0Ym05a1pUMGliV2tpUGp4MWMyVWdaR0YwWVMxalBTSXhSRFEyTXlJZ2VHeHBibXM2YUhKbFpqMGlJMDFLV0MweE1pMVVSVmd0U1MweFJEUTJNeUl2UGp3dlp6NDhaeUJrWVhSaExXMXRiQzF1YjJSbFBTSnRhU0lnZEhKaGJuTm1iM0p0UFNKMGNtRnVjMnhoZEdVb05URTRMQzB4TlRBcElITmpZV3hsS0RBdU56QTNLU0krUEhWelpTQmtZWFJoTFdNOUlqRkVORFkzSWlCNGJHbHVhenBvY21WbVBTSWpUVXBZTFRFeUxWUkZXQzFKTFRGRU5EWTNJaTgrUEM5blBqd3ZaejQ4TDJjK1BHY2daR0YwWVMxdGJXd3RibTlrWlQwaWJYSnZkeUlnZEhKaGJuTm1iM0p0UFNKMGNtRnVjMnhoZEdVb05EUXlMamtzTFRZNE5pa2lQanhuSUdSaGRHRXRiVzFzTFc1dlpHVTlJbTFwSWo0OGRYTmxJR1JoZEdFdFl6MGlNVVEwTlRFaUlIaHNhVzVyT21oeVpXWTlJaU5OU2xndE1USXRWRVZZTFVrdE1VUTBOVEVpTHo0OEwyYytQR2NnWkdGMFlTMXRiV3d0Ym05a1pUMGliV2tpSUhSeVlXNXpabTl5YlQwaWRISmhibk5zWVhSbEtEVXlNQ3d3S1NJK1BIVnpaU0JrWVhSaExXTTlJakZFTkRWR0lpQjRiR2x1YXpwb2NtVm1QU0lqVFVwWUxURXlMVlJGV0MxSkxURkVORFZHSWk4K1BDOW5Qand2Wno0OGNtVmpkQ0IzYVdSMGFEMGlNVFl4Tmk0NElpQm9aV2xuYUhROUlqWXdJaUI0UFNJeE1qQWlJSGs5SWpJeU1DSXZQand2Wno0OEwyYytQQzluUGp3dmMzWm5QZz09IiwKCSJSZWFsVmlld1NpemVKc29uIiA6ICJ7XCJoZWlnaHRcIjo4NTEsXCJ3aWR0aFwiOjQ2NDN9Igp9Cg=="/>
    </extobj>
    <extobj name="2384804F-3998-4D57-9195-F3826E402611-7">
      <extobjdata type="2384804F-3998-4D57-9195-F3826E402611" data="ewoJIkltZ1NldHRpbmdKc29uIiA6ICJ7XCJoZWlnaHRcIjozNS43MTQyODU3MTQyODU3MSxcIndpZHRoXCI6MTAwLjg5Mjg1NzE0Mjg1NzE0fSIsCgkiTGF0ZXgiIDogIkggPSBcXGZyYWN7MX17Mn0gZyB0X3tcXHRleHR7ZmxpZ2h0fX1eMlxuIiwKCSJMYXRleEltZ0Jhc2U2NCIgOiAiUEhOMlp5QjRiV3h1Y3owaWFIUjBjRG92TDNkM2R5NTNNeTV2Y21jdk1qQXdNQzl6ZG1jaUlIZHBaSFJvUFNJeE1pNDVNamRsZUNJZ2FHVnBaMmgwUFNJMExqVTRPR1Y0SWlCeWIyeGxQU0pwYldjaUlHWnZZM1Z6WVdKc1pUMGlabUZzYzJVaUlIWnBaWGRDYjNnOUlqQWdMVEV6TkRJZ05UY3hNeTQ1SURJd01qZ2lJSGh0Ykc1ek9uaHNhVzVyUFNKb2RIUndPaTh2ZDNkM0xuY3pMbTl5Wnk4eE9UazVMM2hzYVc1cklpQmhjbWxoTFdocFpHUmxiajBpZEhKMVpTSWdjM1I1YkdVOUluWmxjblJwWTJGc0xXRnNhV2R1T2lBdE1TNDFOVEpsZURzZ2JXRjRMWGRwWkhSb09pQTVPQ1U3SWo0OFpHVm1jejQ4Y0dGMGFDQnBaRDBpVFVwWUxUTXRWRVZZTFVrdE1VUTBNMElpSUdROUlrMHlNamdnTmpNM1VURTVOQ0EyTXpjZ01Ua3lJRFkwTVZFeE9URWdOalF6SURFNU1TQTJORGxSTVRreElEWTNNeUF5TURJZ05qZ3lVVEl3TkNBMk9ETWdNakU1SURZNE0xRXlOakFnTmpneElETTFOU0EyT0RGUk16ZzVJRFk0TVNBME1UZ2dOamd4VkRRMk15QTJPREpVTkRneklEWTRNbEUwT1RrZ05qZ3lJRFE1T1NBMk56SlJORGs1SURZM01DQTBPVGNnTmpVNFVUUTVNaUEyTkRFZ05EZzNJRFl6T0VnME9EVlJORGd6SURZek9DQTBPREFnTmpNNFZEUTNNeUEyTXpoVU5EWTBJRFl6TjFRME5UVWdOak0zVVRReE5pQTJNellnTkRBMUlEWXpORlF6T0RjZ05qSXpVVE00TkNBMk1Ua2dNelUxSURVd01GRXpORGdnTkRjMElETTBNQ0EwTkRKVU16STRJRE01TlV3ek1qUWdNemd3VVRNeU5DQXpOemdnTkRZNUlETTNPRWcyTVRSTU5qRTFJRE00TVZFMk1UVWdNemcwSURZME5pQTFNRFJSTmpjMElEWXhPU0EyTnpRZ05qSTNWRFl4TnlBMk16ZFJOVGswSURZek55QTFPRGNnTmpNNVZEVTRNQ0EyTkRoUk5UZ3dJRFkxTUNBMU9ESWdOall3VVRVNE5pQTJOemNnTlRnNElEWTNPVlEyTURRZ05qZ3lVVFl3T1NBMk9ESWdOalEySURZNE1WUTNOREFnTmpnd1VUZ3dNaUEyT0RBZ09ETTFJRFk0TVZRNE56RWdOamd5VVRnNE9DQTJPRElnT0RnNElEWTNNbEU0T0RnZ05qUTFJRGczTmlBMk16aElPRGMwVVRnM01pQTJNemdnT0RZNUlEWXpPRlE0TmpJZ05qTTRWRGcxTXlBMk16ZFVPRFEwSURZek4xRTRNRFVnTmpNMklEYzVOQ0EyTXpSVU56YzJJRFl5TTFFM056TWdOakU0SURjd05DQXpOREJVTmpNMElEVTRVVFl6TkNBMU1TQTJNemdnTlRGUk5qUTJJRFE0SURZNU1pQTBOa2czTWpOUk56STVJRE00SURjeU9TQXpOMVEzTWpZZ01UbFJOekl5SURZZ056RTJJREJJTnpBeFVUWTJOQ0F5SURVMk55QXlVVFV6TXlBeUlEVXdOQ0F5VkRRMU9DQXlWRFF6TnlBeFVUUXlNQ0F4SURReU1DQXhNRkUwTWpBZ01UVWdOREl6SURJMFVUUXlPQ0EwTXlBME16TWdORFZSTkRNM0lEUTJJRFEwT0NBME5rZzBOVFJSTkRneElEUTJJRFV4TkNBME9WRTFNakFnTlRBZ05USXlJRFV3VkRVeU9DQTFOVlExTXpRZ05qUlVOVFF3SURneVZEVTBOeUF4TVRCVU5UVTRJREUxTTFFMU5qVWdNVGd4SURVMk9TQXhPVGhSTmpBeUlETXpNQ0EyTURJZ016TXhWRFExTnlBek16SklNekV5VERJM09TQXhPVGRSTWpRMUlEWXpJREkwTlNBMU9GRXlORFVnTlRFZ01qVXpJRFE1VkRNd015QTBOa2d6TXpSUk16UXdJRE00SURNME1DQXpOMVF6TXpjZ01UbFJNek16SURZZ016STNJREJJTXpFeVVUSTNOU0F5SURFM09DQXlVVEUwTkNBeUlERXhOU0F5VkRZNUlESlVORGdnTVZFek1TQXhJRE14SURFd1VUTXhJREV5SURNMElESTBVVE01SURReklEUTBJRFExVVRRNElEUTJJRFU1SURRMlNEWTFVVGt5SURRMklERXlOU0EwT1ZFeE16a2dOVElnTVRRMElEWXhVVEUwTnlBMk5TQXlNVFlnTXpNNVZESTROU0EyTWpoUk1qZzFJRFl6TlNBeU1qZ2dOak0zV2lJdlBqeHdZWFJvSUdsa1BTSk5TbGd0TX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NdFZFVllMVTR0TXpFaUlHUTlJazB5TVRNZ05UYzRUREl3TUNBMU56TlJNVGcySURVMk9DQXhOakFnTlRZelZERXdNaUExTlRaSU9ETldOakF5U0RFd01sRXhORGtnTmpBMElERTRPU0EyTVRkVU1qUTFJRFkwTVZReU56TWdOall6VVRJM05TQTJOallnTWpnMUlEWTJObEV5T1RRZ05qWTJJRE13TWlBMk5qQldNell4VERNd015QTJNVkV6TVRBZ05UUWdNekUxSURVeVZETXpPU0EwT0ZRME1ERWdORFpJTkRJM1ZqQklOREUyVVRNNU5TQXpJREkxTnlBelVURXlNU0F6SURFd01DQXdTRGc0VmpRMlNERXhORkV4TXpZZ05EWWdNVFV5SURRMlZERTNOeUEwTjFReE9UTWdOVEJVTWpBeElEVXlWREl3TnlBMU4xUXlNVE1nTmpGV05UYzRXaUl2UGp4d1lYUm9JR2xrUFNKTlNsZ3RNeTFVUlZndFRpMHpNaUlnWkQwaVRURXdPU0EwTWpsUk9ESWdOREk1SURZMklEUTBOMVExTUNBME9URlJOVEFnTlRZeUlERXdNeUEyTVRSVU1qTTFJRFkyTmxFek1qWWdOalkySURNNE55QTJNVEJVTkRRNUlEUTJOVkUwTkRrZ05ESXlJRFF5T1NBek9ETlVNemd4SURNeE5WUXpNREVnTWpReFVUSTJOU0F5TVRBZ01qQXhJREUwT1V3eE5ESWdPVE5NTWpFNElEa3lVVE0zTlNBNU1pQXpPRFVnT1RkUk16a3lJRGs1SURRd09TQXhPRFpXTVRnNVNEUTBPVll4T0RaUk5EUTRJREU0TXlBME16WWdPVFZVTkRJeElETldNRWcxTUZZeE9WWXpNVkUxTUNBek9DQTFOaUEwTmxRNE5pQTRNVkV4TVRVZ01URXpJREV6TmlBeE16ZFJNVFExSURFME55QXhOekFnTVRjMFZESXdOQ0F5TVRGVU1qTXpJREkwTkZReU5qRWdNamM0VkRJNE5DQXpNRGhVTXpBMUlETTBNRlF6TWpBZ016WTVWRE16TXlBME1ERlVNelF3SURRek1WUXpORE1nTkRZMFVUTTBNeUExTWpjZ016QTVJRFUzTTFReU1USWdOakU1VVRFM09TQTJNVGtnTVRVMElEWXdNbFF4TVRrZ05UWTVWREV3T1NBMU5UQlJNVEE1SURVME9TQXhNVFFnTlRRNVVURXpNaUExTkRrZ01UVXhJRFV6TlZReE56QWdORGc1VVRFM01DQTBOalFnTVRVMElEUTBOMVF4TURrZ05ESTVXaUl2UGp4d1lYUm9JR2xrUFNKTlNsZ3RNe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pMVlJGV0MxSkxURkVORFl4SWlCa1BTSk5NallnTXpnMVVURTVJRE01TWlBeE9TQXpPVFZSTVRrZ016azVJREl5SURReE1WUXlOeUEwTWpWUk1qa2dORE13SURNMklEUXpNRlE0TnlBME16RklNVFF3VERFMU9TQTFNVEZSTVRZeUlEVXlNaUF4TmpZZ05UUXdWREUzTXlBMU5qWlVNVGM1SURVNE5sUXhPRGNnTmpBelZERTVOeUEyTVRWVU1qRXhJRFl5TkZReU1qa2dOakkyVVRJME55QTJNalVnTWpVMElEWXhOVlF5TmpFZ05UazJVVEkyTVNBMU9Ea2dNalV5SURVME9WUXlNeklnTkRjd1RESXlNaUEwTXpOUk1qSXlJRFF6TVNBeU56SWdORE14U0RNeU0xRXpNekFnTkRJMElETXpNQ0EwTWpCUk16TXdJRE01T0NBek1UY2dNemcxU0RJeE1Fd3hOelFnTWpRd1VURXpOU0E0TUNBeE16VWdOamhSTVRNMUlESTJJREUyTWlBeU5sRXhPVGNnTWpZZ01qTXdJRFl3VkRJNE15QXhORFJSTWpnMUlERTFNQ0F5T0RnZ01UVXhWRE13TXlBeE5UTklNekEzVVRNeU1pQXhOVE1nTXpJeUlERTBOVkV6TWpJZ01UUXlJRE14T1NBeE16TlJNekUwSURFeE55QXpNREVnT1RWVU1qWTNJRFE0VkRJeE5pQTJWREUxTlNBdE1URlJNVEkxSUMweE1TQTVPQ0EwVkRVNUlEVTJVVFUzSURZMElEVTNJRGd6VmpFd01VdzVNaUF5TkRGUk1USTNJRE00TWlBeE1qZ2dNemd6VVRFeU9DQXpPRFVnTnpjZ016ZzFTREkyV2lJdlBqeHdZWFJvSUdsa1BTSk5TbGd0TXkxVVJWZ3RUaTAyTmlJZ1pEMGlUVEkzTXlBd1VUSTFOU0F6SURFME5pQXpVVFF6SURNZ016UWdNRWd5TmxZME5rZzBNbEUzTUNBME5pQTVNU0EwT1ZFNU9TQTFNaUF4TURNZ05qQlJNVEEwSURZeUlERXdOQ0F5TWpSV016ZzFTRE16VmpRek1VZ3hNRFJXTkRrM1RERXdOU0ExTmpSTU1UQTNJRFUzTkZFeE1qWWdOak01SURFM01TQTJOamhVTWpZMklEY3dORkV5TmpjZ056QTBJREkzTlNBM01EUlVNamc1SURjd05WRXpNekFnTnpBeUlETTFNU0EyTnpsVU16Y3lJRFl5TjFFek56SWdOakEwSURNMU9DQTFPVEJVTXpJeElEVTNObFF5T0RRZ05Ua3dWREkzTUNBMk1qZFJNamN3SURZME55QXlPRGdnTmpZM1NESTRORkV5T0RBZ05qWTRJREkzTXlBMk5qaFJNalExSURZMk9DQXlNak1nTmpRM1ZERTRPU0ExT1RKUk1UZ3pJRFUzTWlBeE9ESWdORGszVmpRek1VZ3lPVE5XTXpnMVNERTROVll5TWpWUk1UZzFJRFl6SURFNE5pQTJNVlF4T0RrZ05UZFVNVGswSURVMFZERTVPU0ExTVZReU1EWWdORGxVTWpFeklEUTRWREl5TWlBME4xUXlNekVnTkRkVU1qUXhJRFEyVkRJMU1TQTBOa2d5T0RKV01FZ3lOek5hSWk4K1BIQmhkR2dnYVdROUlrMUtXQzB6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5MVVSVmd0VGkwMk9TSWdaRDBpVFRZNUlEWXdPVkUyT1NBMk16Y2dPRGNnTmpVelZERXpNU0EyTmpsUk1UVTBJRFkyTnlBeE56RWdOalV5VkRFNE9DQTJNRGxSTVRnNElEVTNPU0F4TnpFZ05UWTBWREV5T1NBMU5EbFJNVEEwSURVME9TQTROeUExTmpSVU5qa2dOakE1V2sweU5EY2dNRkV5TXpJZ015QXhORE1nTTFFeE16SWdNeUF4TURZZ00xUTFOaUF4VERNMElEQklNalpXTkRaSU5ESlJOekFnTkRZZ09URWdORGxSTVRBd0lEVXpJREV3TWlBMk1GUXhNRFFnTVRBeVZqSXdOVll5T1ROUk1UQTBJRE0wTlNBeE1ESWdNelU1VkRnNElETTNPRkUzTkNBek9EVWdOREVnTXpnMVNETXdWalF3T0ZFek1DQTBNekVnTXpJZ05ETXhURFF5SURRek1sRTFNaUEwTXpNZ056QWdORE0wVkRFd05pQTBNelpSTVRJeklEUXpOeUF4TkRJZ05ETTRWREUzTVNBME5ERlVNVGd5SURRME1rZ3hPRFZXTmpKUk1Ua3dJRFV5SURFNU55QTFNRlF5TXpJZ05EWklNalUxVmpCSU1qUTNXaUl2UGp4d1lYUm9JR2xrUFNKTlNsZ3RNe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kxWUkZXQzFPTFRZNElpQmtQU0pOTkRFZ05EWklOVFZST1RRZ05EWWdNVEF5SURZd1ZqWTRVVEV3TWlBM055QXhNRElnT1RGVU1UQXlJREV5TkZReE1ESWdNVFkzVkRFd015QXlNVGRVTVRBeklESTNNbFF4TURNZ016STVVVEV3TXlBek5qWWdNVEF6SURRd04xUXhNRE1nTkRneVZERXdNaUExTkRKVU1UQXlJRFU0TmxReE1ESWdOakF6VVRrNUlEWXlNaUE0T0NBMk1qaFVORE1nTmpNM1NESTFWalkyTUZFeU5TQTJPRE1nTWpjZ05qZ3pURE0zSURZNE5GRTBOeUEyT0RVZ05qWWdOamcyVkRFd015QTJPRGhSTVRJd0lEWTRPU0F4TkRBZ05qa3dWREUzTUNBMk9UTlVNVGd4SURZNU5FZ3hPRFJXTXpZM1VUSTBOQ0EwTkRJZ016STRJRFEwTWxFME5URWdORFF5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10VkVWWUxVNHROelFpSUdROUlrMHlOeUEwTWpKUk9EQWdOREkySURFd09TQTBOemhVTVRReElEWXdNRlkyTVRWSU1UZ3hWalF6TVVnek1UWldNemcxU0RFNE1WWXlOREZSTVRneUlERXhOaUF4T0RJZ01UQXdWREU0T1NBMk9GRXlNRE1nTWprZ01qTTRJREk1VVRJNE1pQXlPU0F5T1RJZ01UQXdVVEk1TXlBeE1EZ2dNamt6SURFME5sWXhPREZJTXpNelZqRTBObFl4TXpSUk16TXpJRFUzSURJNU1TQXhOMUV5TmpRZ0xURXdJREl5TVNBdE1UQlJNVGczSUMweE1DQXhOaklnTWxReE1qUWdNek5VTVRBMUlEWTRWRGs0SURFd01GRTVOeUF4TURjZ09UY2dNalE0VmpNNE5VZ3hPRlkwTWpKSU1qZ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elFpSWdlR3hwYm1zNmFISmxaajBpSTAxS1dDMHpMVlJGV0MxSkxURkVORE5DSWk4K1BDOW5QanhuSUdSaGRHRXRiVzFzTFc1dlpHVTlJbTF2SWlCMGNtRnVjMlp2Y20wOUluUnlZVzV6YkdGMFpTZ3hNVFkxTGpnc01Da2lQangxYzJVZ1pHRjBZUzFqUFNJelJDSWdlR3hwYm1zNmFISmxaajBpSTAxS1dDMHpMVlJGV0MxT0xUTkVJaTgrUEM5blBqeG5JR1JoZEdFdGJXMXNMVzV2WkdVOUltMW1jbUZqSWlCMGNtRnVjMlp2Y20wOUluUnlZVzV6YkdGMFpTZ3lNakl4TGpZc01Da2lQanhuSUdSaGRHRXRiVzFzTFc1dlpHVTlJbTF1SWlCMGNtRnVjMlp2Y20wOUluUnlZVzV6YkdGMFpTZ3lNakFzTmpjMktTSStQSFZ6WlNCa1lYUmhMV005SWpNeElpQjRiR2x1YXpwb2NtVm1QU0lqVFVwWUxUTXRWRVZZTFU0dE16RWlMejQ4TDJjK1BHY2daR0YwWVMxdGJXd3RibTlrWlQwaWJXNGlJSFJ5WVc1elptOXliVDBpZEhKaGJuTnNZWFJsS0RJeU1Dd3ROamcyS1NJK1BIVnpaU0JrWVhSaExXTTlJak15SWlCNGJHbHVhenBvY21WbVBTSWpUVXBZTFRNdFZFVllMVTR0TXpJaUx6NDhMMmMrUEhKbFkzUWdkMmxrZEdnOUlqY3dNQ0lnYUdWcFoyaDBQU0kyTUNJZ2VEMGlNVEl3SWlCNVBTSXlNakFpTHo0OEwyYytQR2NnWkdGMFlTMXRiV3d0Ym05a1pUMGliV2tpSUhSeVlXNXpabTl5YlQwaWRISmhibk5zWVhSbEtETXhOakV1Tml3d0tTSStQSFZ6WlNCa1lYUmhMV005SWpGRU5EVTBJaUI0YkdsdWF6cG9jbVZtUFNJalRVcFlMVE10VkVWWUxVa3RNVVEwTlRRaUx6NDhMMmMrUEdjZ1pHRjBZUzF0Yld3dGJtOWtaVDBpYlhOMVluTjFjQ0lnZEhKaGJuTm1iM0p0UFNKMGNtRnVjMnhoZEdVb016WXpPQzQyTERBcElqNDhaeUJrWVhSaExXMXRiQzF1YjJSbFBTSnRhU0krUEhWelpTQmtZWFJoTFdNOUlqRkVORFl4SWlCNGJHbHVhenBvY21WbVBTSWpUVXBZTFRNdFZFVllMVWt0TVVRME5qRWlMejQ4TDJjK1BHY2daR0YwWVMxdGJXd3RibTlrWlQwaWJXNGlJSFJ5WVc1elptOXliVDBpZEhKaGJuTnNZWFJsS0RNNU5DdzBNVE1wSUhOallXeGxLREF1TnpBM0tTSStQSFZ6WlNCa1lYUmhMV005SWpNeUlpQjRiR2x1YXpwb2NtVm1QU0lqVFVwWUxUTXRWRVZZTFU0dE16SWlMejQ4TDJjK1BHY2daR0YwWVMxdGJXd3RibTlrWlQwaVZHVllRWFJ2YlNJZ2RISmhibk5tYjNKdFBTSjBjbUZ1YzJ4aGRHVW9NemswTEMweU5qVXVOU2tnYzJOaGJHVW9NQzQzTURjcElpQmtZWFJoTFcxcWVDMTBaWGhqYkdGemN6MGlUMUpFSWo0OFp5QmtZWFJoTFcxdGJDMXViMlJsUFNKdGRHVjRkQ0krUEhWelpTQmtZWFJoTFdNOUlqWTJJaUI0YkdsdWF6cG9jbVZtUFNJalRVcFlMVE10VkVWWUxVNHROallpTHo0OGRYTmxJR1JoZEdFdFl6MGlOa01pSUhoc2FXNXJPbWh5WldZOUlpTk5TbGd0TXkxVVJWZ3RUaTAyUXlJZ2RISmhibk5tYjNKdFBTSjBjbUZ1YzJ4aGRHVW9NekEyTERBcElpOCtQSFZ6WlNCa1lYUmhMV005SWpZNUlpQjRiR2x1YXpwb2NtVm1QU0lqVFVwWUxUTXRWRVZZTFU0dE5qa2lJSFJ5WVc1elptOXliVDBpZEhKaGJuTnNZWFJsS0RVNE5Dd3dLU0l2UGp4MWMyVWdaR0YwWVMxalBTSTJOeUlnZUd4cGJtczZhSEpsWmowaUkwMUtXQzB6TFZSRldDMU9MVFkzSWlCMGNtRnVjMlp2Y20wOUluUnlZVzV6YkdGMFpTZzROaklzTUNraUx6NDhkWE5sSUdSaGRHRXRZejBpTmpnaUlIaHNhVzVyT21oeVpXWTlJaU5OU2xndE15MVVSVmd0VGkwMk9DSWdkSEpoYm5ObWIzSnRQU0owY21GdWMyeGhkR1VvTVRNMk1pd3dLU0l2UGp4MWMyVWdaR0YwWVMxalBTSTNOQ0lnZUd4cGJtczZhSEpsWmowaUkwMUtXQzB6TFZSRldDMU9MVGMwSWlCMGNtRnVjMlp2Y20wOUluUnlZVzV6YkdGMFpTZ3hPVEU0TERBcElpOCtQQzluUGp3dlp6NDhMMmMrUEM5blBqd3ZaejQ4TDNOMlp6ND0iLAoJIlJlYWxWaWV3U2l6ZUpzb24iIDogIntcImhlaWdodFwiOjcxNC4yODU3MzYwODM5ODQ0LFwid2lkdGhcIjoyMDE3Ljg1NzIwODI1MTk1MzF9Igp9Cg=="/>
    </extobj>
    <extobj name="2384804F-3998-4D57-9195-F3826E402611-8">
      <extobjdata type="2384804F-3998-4D57-9195-F3826E402611" data="ewoJIkltZ1NldHRpbmdKc29uIiA6ICJ7XCJoZWlnaHRcIjoxNi4wNzE0Mjg1NzE0Mjg1NyxcIndpZHRoXCI6ODkuMjg1NzE0Mjg1NzE0Mjh9IiwKCSJMYXRleCIgOiAidF97XFx0ZXh0e2ZsaWdodH19IFxcZ2VxIHRfe1xcdGV4dHtjb29sfX1cbiIsCgkiTGF0ZXhJbWdCYXNlNjQiIDogIlBITjJaeUI0Yld4dWN6MGlhSFIwY0RvdkwzZDNkeTUzTXk1dmNtY3ZNakF3TUM5emRtY2lJSGRwWkhSb1BTSXhNUzQwTnpKbGVDSWdhR1ZwWjJoMFBTSXlMakV3T0dWNElpQnliMnhsUFNKcGJXY2lJR1p2WTNWellXSnNaVDBpWm1Gc2MyVWlJSFpwWlhkQ2IzZzlJakFnTFRZek5pQTFNRGN3TGpVZ09UTXhMamNpSUhodGJHNXpPbmhzYVc1clBTSm9kSFJ3T2k4dmQzZDNMbmN6TG05eVp5OHhPVGs1TDNoc2FXNXJJaUJoY21saExXaHBaR1JsYmowaWRISjFaU0lnYzNSNWJHVTlJblpsY25ScFkyRnNMV0ZzYVdkdU9pQXRNQzQyTmpsbGVEc2diV0Y0TFhkcFpIUm9PaUE1T0NVN0lqNDhaR1ZtY3o0OGNHRjBhQ0JwWkQwaVRVcFlMVEl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UxWUkZXQzFPTFRZMklpQmtQU0pOTWpjeklEQlJNalUxSURNZ01UUTJJRE5STkRNZ015QXpOQ0F3U0RJMlZqUTJTRFF5VVRjd0lEUTJJRGt4SURRNVVUazVJRFV5SURFd015QTJNRkV4TURRZ05qSWdNVEEwSURJeU5GWXpPRFZJTXpOV05ETXhTREV3TkZZME9UZE1NVEExSURVMk5Fd3hNRGNnTlRjMFVURXlOaUEyTXprZ01UY3hJRFkyT0ZReU5qWWdOekEwVVRJMk55QTNNRFFnTWpjMUlEY3dORlF5T0RrZ056QTFVVE16TUNBM01ESWdNelV4SURZM09WUXpOeklnTmpJM1VUTTNNaUEyTURRZ016VTRJRFU1TUZRek1qRWdOVGMyVkRJNE5DQTFPVEJVTWpjd0lEWXlOMUV5TnpBZ05qUTNJREk0T0NBMk5qZElNamcwVVRJNE1DQTJOamdnTWpjeklEWTJPRkV5TkRVZ05qWTRJREl5TXlBMk5EZFVNVGc1SURVNU1sRXhPRE1nTlRjeUlERTRNaUEwT1RkV05ETXhTREk1TTFZek9EVklNVGcxVmpJeU5WRXhPRFVnTmpNZ01UZzJJRFl4VkRFNE9TQTFOMVF4T1RRZ05UUlVNVGs1SURVeFZESXdOaUEwT1ZReU1UTWdORGhVTWpJeUlEUTNWREl6TVNBME4xUXlOREVnTkRaVU1qVXhJRFEyU0RJNE1sWXdTREkzTTFvaUx6NDhjR0YwYUNCcFpEMGlUVXBZTFRJ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l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5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SXRWRVZZTFU0dE5qZ2lJR1E5SWswME1TQTBOa2cxTlZFNU5DQTBOaUF4TURJZ05qQldOamhSTVRBeUlEYzNJREV3TWlBNU1WUXhNRElnTVRJMFZERXdNaUF4TmpkVU1UQXpJREl4TjFReE1ETWdNamN5VkRFd015QXpNamxSTVRBeklETTJOaUF4TURNZ05EQTNWREV3TXlBME9ESlVNVEF5SURVME1sUXhNRElnTlRnMlZERXdNaUEyTUROUk9Ua2dOakl5SURnNElEWXlPRlEwTXlBMk16ZElNalZXTmpZd1VUSTFJRFk0TXlBeU55QTJPRE5NTXpjZ05qZzBVVFEzSURZNE5TQTJOaUEyT0RaVU1UQXpJRFk0T0ZFeE1qQWdOamc1SURFME1DQTJPVEJVTVRjd0lEWTVNMVF4T0RFZ05qazBTREU0TkZZek5qZFJNalEwSURRME1pQXpNamdnTkRReVVUUTFNU0EwTkRJZ05EWXpJRE15T1ZFME5qUWdNekl5SURRMk5DQXhPVEJXTVRBMFVUUTJOQ0EyTmlBME5qWWdOVGxVTkRjM0lEUTVVVFE1T0NBME5pQTFNallnTkRaSU5UUXlWakJJTlRNMFREVXhNQ0F4VVRRNE55QXlJRFEyTUNBeVZEUXlNaUF6VVRNeE9TQXpJRE14TUNBd1NETXdNbFkwTmtnek1UaFJNemM1SURRMklETTNPU0EyTWxFek9EQWdOalFnTXpnd0lESXdNRkV6TnprZ016TTFJRE0zT0NBek5ETlJNemN5SURNM01TQXpOVGdnTXpnMVZETXpOQ0EwTURKVU16QTRJRFF3TkZFeU5qTWdOREEwSURJeU9TQXpOekJSTWpBeUlETTBNeUF4T1RVZ016RTFWREU0TnlBeU16SldNVFk0VmpFd09GRXhPRGNnTnpnZ01UZzRJRFk0VkRFNU1TQTFOVlF5TURBZ05EbFJNakl4SURRMklESTBPU0EwTmtneU5qVldNRWd5TlRkTU1qTTBJREZSTWpFd0lESWdNVGd6SURKVU1UUTFJRE5STkRJZ015QXpNeUF3U0RJMVZqUTJTRFF4V2lJdlBqeHdZWFJvSUdsa1BTSk5TbGd0TWkxVVJWZ3RUaTAzTkNJZ1pEMGlUVEkzSURReU1sRTRNQ0EwTWpZZ01UQTVJRFEzT0ZReE5ERWdOakF3VmpZeE5VZ3hPREZXTkRNeFNETXhObFl6T0RWSU1UZ3hWakkwTVZFeE9ESWdNVEUySURFNE1pQXhNREJVTVRnNUlEWTRVVEl3TXlBeU9TQXlNemdnTWpsUk1qZ3lJREk1SURJNU1pQXhNREJSTWpreklERXdPQ0F5T1RNZ01UUTJWakU0TVVnek16TldNVFEyVmpFek5GRXpNek1nTlRjZ01qa3hJREUzVVRJMk5DQXRNVEFnTWpJeElDMHhNRkV4T0RjZ0xURXdJREUyTWlBeVZERXlOQ0F6TTFReE1EVWdOamhVT1RnZ01UQXdVVGszSURFd055QTVOeUF5TkRoV016ZzFTREU0VmpReU1rZ3lOMW9pTHo0OGNHRjBhQ0JwWkQwaVRVcFlMVEl0VkVWWUxVNHRNakkyTlNJZ1pEMGlUVGd6SURZeE5sRTRNeUEyTWpRZ09Ea2dOak13VkRrNUlEWXpObEV4TURjZ05qTTJJREkxTXlBMU5qaFVOVFF6SURRek1WUTJPRGNnTXpZeFVUWTVOQ0F6TlRZZ05qazBJRE0wTmxRMk9EY2dNek14VVRZNE5TQXpNamtnTXprMUlERTVNa3d4TURjZ05UWklNVEF4VVRneklEVTRJRGd6SURjMlVUZ3pJRGMzSURneklEYzVVVGd5SURnMklEazRJRGsxVVRFeE55QXhNRFVnTWpRNElERTJOMUV6TWpZZ01qQTBJRE0zT0NBeU1qaE1OakkySURNME5rd3pOakFnTkRjeVVUSTVNU0ExTURVZ01qQXdJRFUwT0ZFeE1USWdOVGc1SURrNElEVTVOMVE0TXlBMk1UWmFUVGcwSUMweE1UaFJPRFFnTFRFd09DQTVPU0F0T1RoSU5qYzRVVFk1TkNBdE1UQTBJRFk1TkNBdE1URTRVVFk1TkNBdE1UTXdJRFkzT1NBdE1UTTRTRGs0VVRnMElDMHhNekVnT0RRZ0xURXhPRm9pTHo0OGNHRjBhQ0JwWkQwaVRVcFlMVEl0VkVWWUxVNHROak1pSUdROUlrMHpOekFnTXpBMVZETTBPU0F6TURWVU16RXpJRE15TUZReU9UY2dNelU0VVRJNU55QXpPREVnTXpFeUlETTVObEV6TVRjZ05EQXhJRE14TnlBME1ESlVNekEzSURRd05GRXlPREVnTkRBNElESTFPQ0EwTURoUk1qQTVJRFF3T0NBeE56Z2dNemMyVVRFek1TQXpNamtnTVRNeElESXhPVkV4TXpFZ01UTTNJREUyTWlBNU1GRXlNRE1nTWprZ01qY3lJREk1VVRNeE15QXlPU0F6TXpnZ05UVlVNemMwSURFeE4xRXpOellnTVRJMUlETTNPU0F4TWpkVU16azFJREV5T1VnME1EbFJOREUxSURFeU15QTBNVFVnTVRJd1VUUXhOU0F4TVRZZ05ERXhJREV3TkZRek9UVWdOekZVTXpZMklETXpWRE14T0NBeVZESTBPU0F0TVRGUk1UWXpJQzB4TVNBNU9TQTFNMVF6TkNBeU1UUlJNelFnTXpFNElEazVJRE00TTFReU5UQWdORFE0VkRNM01DQTBNakZVTkRBMElETTFOMUUwTURRZ016TTBJRE00TnlBek1qQmFJaTgrUEhCaGRHZ2dhV1E5SWsxS1dDMHl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mpFaUlIaHNhVzVyT21oeVpXWTlJaU5OU2xndE1pMVVSVmd0U1MweFJEUTJNU0l2UGp3dlp6NDhaeUJrWVhSaExXMXRiQzF1YjJSbFBTSlVaVmhCZEc5dElpQjBjbUZ1YzJadmNtMDlJblJ5WVc1emJHRjBaU2d6T1RRc0xURTFNQ2tnYzJOaGJHVW9NQzQzTURjcElpQmtZWFJoTFcxcWVDMTBaWGhqYkdGemN6MGlUMUpFSWo0OFp5QmtZWFJoTFcxdGJDMXViMlJsUFNKdGRHVjRkQ0krUEhWelpTQmtZWFJoTFdNOUlqWTJJaUI0YkdsdWF6cG9jbVZtUFNJalRVcFlMVEl0VkVWWUxVNHROallpTHo0OGRYTmxJR1JoZEdFdFl6MGlOa01pSUhoc2FXNXJPbWh5WldZOUlpTk5TbGd0TWkxVVJWZ3RUaTAyUXlJZ2RISmhibk5tYjNKdFBTSjBjbUZ1YzJ4aGRHVW9NekEyTERBcElpOCtQSFZ6WlNCa1lYUmhMV005SWpZNUlpQjRiR2x1YXpwb2NtVm1QU0lqVFVwWUxUSXRWRVZZTFU0dE5qa2lJSFJ5WVc1elptOXliVDBpZEhKaGJuTnNZWFJsS0RVNE5Dd3dLU0l2UGp4MWMyVWdaR0YwWVMxalBTSTJOeUlnZUd4cGJtczZhSEpsWmowaUkwMUtXQzB5TFZSRldDMU9MVFkzSWlCMGNtRnVjMlp2Y20wOUluUnlZVzV6YkdGMFpTZzROaklzTUNraUx6NDhkWE5sSUdSaGRHRXRZejBpTmpnaUlIaHNhVzVyT21oeVpXWTlJaU5OU2xndE1pMVVSVmd0VGkwMk9DSWdkSEpoYm5ObWIzSnRQU0owY21GdWMyeGhkR1VvTVRNMk1pd3dLU0l2UGp4MWMyVWdaR0YwWVMxalBTSTNOQ0lnZUd4cGJtczZhSEpsWmowaUkwMUtXQzB5TFZSRldDMU9MVGMwSWlCMGNtRnVjMlp2Y20wOUluUnlZVzV6YkdGMFpTZ3hPVEU0TERBcElpOCtQQzluUGp3dlp6NDhMMmMrUEdjZ1pHRjBZUzF0Yld3dGJtOWtaVDBpYlc4aUlIUnlZVzV6Wm05eWJUMGlkSEpoYm5Oc1lYUmxLREl6TlRNdU1Td3dLU0krUEhWelpTQmtZWFJoTFdNOUlqSXlOalVpSUhoc2FXNXJPbWh5WldZOUlpTk5TbGd0TWkxVVJWZ3RUaTB5TWpZMUlpOCtQQzluUGp4bklHUmhkR0V0Ylcxc0xXNXZaR1U5SW0xemRXSWlJSFJ5WVc1elptOXliVDBpZEhKaGJuTnNZWFJsS0RNME1EZ3VPU3d3S1NJK1BHY2daR0YwWVMxdGJXd3RibTlrWlQwaWJXa2lQangxYzJVZ1pHRjBZUzFqUFNJeFJEUTJNU0lnZUd4cGJtczZhSEpsWmowaUkwMUtXQzB5TFZSRldDMUpMVEZFTkRZeElpOCtQQzluUGp4bklHUmhkR0V0Ylcxc0xXNXZaR1U5SWxSbFdFRjBiMjBpSUhSeVlXNXpabTl5YlQwaWRISmhibk5zWVhSbEtETTVOQ3d0TVRVd0tTQnpZMkZzWlNnd0xqY3dOeWtpSUdSaGRHRXRiV3A0TFhSbGVHTnNZWE56UFNKUFVrUWlQanhuSUdSaGRHRXRiVzFzTFc1dlpHVTlJbTEwWlhoMElqNDhkWE5sSUdSaGRHRXRZejBpTmpNaUlIaHNhVzVyT21oeVpXWTlJaU5OU2xndE1pMVVSVmd0VGkwMk15SXZQangxYzJVZ1pHRjBZUzFqUFNJMlJpSWdlR3hwYm1zNmFISmxaajBpSTAxS1dDMHlMVlJGV0MxT0xUWkdJaUIwY21GdWMyWnZjbTA5SW5SeVlXNXpiR0YwWlNnME5EUXNNQ2tpTHo0OGRYTmxJR1JoZEdFdFl6MGlOa1lpSUhoc2FXNXJPbWh5WldZOUlpTk5TbGd0TWkxVVJWZ3RUaTAyUmlJZ2RISmhibk5tYjNKdFBTSjBjbUZ1YzJ4aGRHVW9PVFEwTERBcElpOCtQSFZ6WlNCa1lYUmhMV005SWpaRElpQjRiR2x1YXpwb2NtVm1QU0lqVFVwWUxUSXRWRVZZTFU0dE5rTWlJSFJ5WVc1elptOXliVDBpZEhKaGJuTnNZWFJsS0RFME5EUXNNQ2tpTHo0OEwyYytQQzluUGp3dlp6NDhMMmMrUEM5blBqd3ZjM1puUGc9PSIsCgkiUmVhbFZpZXdTaXplSnNvbiIgOiAie1wiaGVpZ2h0XCI6MzI4LFwid2lkdGhcIjoxNzg2fSIKfQo="/>
    </extobj>
    <extobj name="2384804F-3998-4D57-9195-F3826E402611-9">
      <extobjdata type="2384804F-3998-4D57-9195-F3826E402611" data="ewoJIkltZ1NldHRpbmdKc29uIiA6ICJ7XCJoZWlnaHRcIjozNS43MTQyODU3MTQyODU3MSxcIndpZHRoXCI6OTMuNzQ5OTk5OTk5OTk5OTl9IiwKCSJMYXRleCIgOiAiSCBcXGdlcSBcXGZyYWN7MX17Mn0gZyB0X3tcXHRleHR7Y29vbH19XjIiLAoJIkxhdGV4SW1nQmFzZTY0IiA6ICJQSE4yWnlCNGJXeHVjejBpYUhSMGNEb3ZMM2QzZHk1M015NXZjbWN2TWpBd01DOXpkbWNpSUhkcFpIUm9QU0l4TVM0NU9URmxlQ0lnYUdWcFoyaDBQU0kwTGpVNE9HVjRJaUJ5YjJ4bFBTSnBiV2NpSUdadlkzVnpZV0pzWlQwaVptRnNjMlVpSUhacFpYZENiM2c5SWpBZ0xURXpORElnTlRNd01DNHlJREl3TWpnaUlIaHRiRzV6T25oc2FXNXJQU0pvZEhSd09pOHZkM2QzTG5jekxtOXlaeTh4T1RrNUwzaHNhVzVySWlCaGNtbGhMV2hwWkdSbGJqMGlkSEoxWlNJZ2MzUjViR1U5SW5abGNuUnBZMkZzTFdGc2FXZHVPaUF0TVM0MU5USmxlRHNnYldGNExYZHBaSFJvT2lBNU9DVTdJajQ4WkdWbWN6NDhjR0YwYUNCcFpEMGlUVXBZTFRNdFZFVllMVWt0TVVRME0wSWlJR1E5SWsweU1qZ2dOak0zVVRFNU5DQTJNemNnTVRreUlEWTBNVkV4T1RFZ05qUXpJREU1TVNBMk5EbFJNVGt4SURZM015QXlNRElnTmpneVVUSXdOQ0EyT0RNZ01qRTVJRFk0TTFFeU5qQWdOamd4SURNMU5TQTJPREZSTXpnNUlEWTRNU0EwTVRnZ05qZ3hWRFEyTXlBMk9ESlVORGd6SURZNE1sRTBPVGtnTmpneUlEUTVPU0EyTnpKUk5EazVJRFkzTUNBME9UY2dOalU0VVRRNU1pQTJOREVnTkRnM0lEWXpPRWcwT0RWUk5EZ3pJRFl6T0NBME9EQWdOak00VkRRM015QTJNemhVTkRZMElEWXpOMVEwTlRVZ05qTTNVVFF4TmlBMk16WWdOREExSURZek5GUXpPRGNnTmpJelVUTTROQ0EyTVRrZ016VTFJRFV3TUZFek5EZ2dORGMwSURNME1DQTBOREpVTXpJNElETTVOVXd6TWpRZ016Z3dVVE15TkNBek56Z2dORFk1SURNM09FZzJNVFJNTmpFMUlETTRNVkUyTVRVZ016ZzBJRFkwTmlBMU1EUlJOamMwSURZeE9TQTJOelFnTmpJM1ZEWXhOeUEyTXpkUk5UazBJRFl6TnlBMU9EY2dOak01VkRVNE1DQTJORGhSTlRnd0lEWTFNQ0ExT0RJZ05qWXdVVFU0TmlBMk56Y2dOVGc0SURZM09WUTJNRFFnTmpneVVUWXdPU0EyT0RJZ05qUTJJRFk0TVZRM05EQWdOamd3VVRnd01pQTJPREFnT0RNMUlEWTRNVlE0TnpFZ05qZ3lVVGc0T0NBMk9ESWdPRGc0SURZM01sRTRPRGdnTmpRMUlEZzNOaUEyTXpoSU9EYzBVVGczTWlBMk16Z2dPRFk1SURZek9GUTROaklnTmpNNFZEZzFNeUEyTXpkVU9EUTBJRFl6TjFFNE1EVWdOak0ySURjNU5DQTJNelJVTnpjMklEWXlNMUUzTnpNZ05qRTRJRGN3TkNBek5EQlVOak0wSURVNFVUWXpOQ0ExTVNBMk16Z2dOVEZSTmpRMklEUTRJRFk1TWlBME5rZzNNak5STnpJNUlETTRJRGN5T1NBek4xUTNNallnTVRsUk56SXlJRFlnTnpFMklEQklOekF4VVRZMk5DQXlJRFUyTnlBeVVUVXpNeUF5SURVd05DQXlWRFExT0NBeVZEUXpOeUF4VVRReU1DQXhJRFF5TUNBeE1GRTBNakFnTVRVZ05ESXpJREkwVVRReU9DQTBNeUEwTXpNZ05EVlJORE0zSURRMklEUTBPQ0EwTmtnME5UUlJORGd4SURRMklEVXhOQ0EwT1ZFMU1qQWdOVEFnTlRJeUlEVXdWRFV5T0NBMU5WUTFNelFnTmpSVU5UUXdJRGd5VkRVME55QXhNVEJVTlRVNElERTFNMUUxTmpVZ01UZ3hJRFUyT1NBeE9UaFJOakF5SURNek1DQTJNRElnTXpNeFZEUTFOeUF6TXpKSU16RXlUREkzT1NBeE9UZFJNalExSURZeklESTBOU0ExT0ZFeU5EVWdOVEVnTWpVeklEUTVWRE13TXlBME5rZ3pNelJSTXpRd0lETTRJRE0wTUNBek4xUXpNemNnTVRsUk16TXpJRFlnTXpJM0lEQklNekV5VVRJM05TQXlJREUzT0NBeVVURTBOQ0F5SURFeE5TQXlWRFk1SURKVU5EZ2dNVkV6TVNBeElETXhJREV3VVRNeElERXlJRE0wSURJMFVUTTVJRFF6SURRMElEUTFVVFE0SURRMklEVTVJRFEyU0RZMVVUa3lJRFEySURFeU5TQTBPVkV4TXprZ05USWdNVFEwSURZeFVURTBOeUEyTlNBeU1UWWdNek01VkRJNE5TQTJNamhSTWpnMUlEWXpOU0F5TWpnZ05qTTNXaUl2UGp4d1lYUm9JR2xrUFNKTlNsZ3RNeTFVUlZndFRpMHlNalkxSWlCa1BTSk5PRE1nTmpFMlVUZ3pJRFl5TkNBNE9TQTJNekJVT1RrZ05qTTJVVEV3TnlBMk16WWdNalV6SURVMk9GUTFORE1nTkRNeFZEWTROeUF6TmpGUk5qazBJRE0xTmlBMk9UUWdNelEyVkRZNE55QXpNekZSTmpnMUlETXlPU0F6T1RVZ01Ua3lUREV3TnlBMU5rZ3hNREZST0RNZ05UZ2dPRE1nTnpaUk9ETWdOemNnT0RNZ056bFJPRElnT0RZZ09UZ2dPVFZSTVRFM0lERXdOU0F5TkRnZ01UWTNVVE15TmlBeU1EUWdNemM0SURJeU9FdzJNallnTXpRMlRETTJNQ0EwTnpKUk1qa3hJRFV3TlNBeU1EQWdOVFE0VVRFeE1pQTFPRGtnT1RnZ05UazNWRGd6SURZeE5scE5PRFFnTFRFeE9GRTROQ0F0TVRBNElEazVJQzA1T0VnMk56aFJOamswSUMweE1EUWdOamswSUMweE1UaFJOamswSUMweE16QWdOamM1SUMweE16aElPVGhST0RRZ0xURXpNU0E0TkNBdE1URTRXaUl2UGp4d1lYUm9JR2xrUFNKTlNsZ3RNeTFVUlZndFRpMHpNU0lnWkQwaVRUSXhNeUExTnpoTU1qQXdJRFUzTTFFeE9EWWdOVFk0SURFMk1DQTFOak5VTVRBeUlEVTFOa2c0TTFZMk1ESklNVEF5VVRFME9TQTJNRFFnTVRnNUlEWXhOMVF5TkRVZ05qUXhWREkzTXlBMk5qTlJNamMxSURZMk5pQXlPRFVnTmpZMlVUSTVOQ0EyTmpZZ016QXlJRFkyTUZZek5qRk1NekF6SURZeFVUTXhNQ0ExTkNBek1UVWdOVEpVTXpNNUlEUTRWRFF3TVNBME5rZzBNamRXTUVnME1UWlJNemsxSURNZ01qVTNJRE5STVRJeElETWdNVEF3SURCSU9EaFdORFpJTVRFMFVURXpOaUEwTmlBeE5USWdORFpVTVRjM0lEUTNWREU1TXlBMU1GUXlNREVnTlRKVU1qQTNJRFUzVkRJeE15QTJNVlkxTnpoYUlpOCtQSEJoZEdnZ2FXUTlJazFLV0Mwek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SEJoZEdnZ2FXUTlJazFLV0Mwek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NdFZFVllMVWt0TVVRME5qRWlJR1E5SWsweU5pQXpPRFZSTVRrZ016a3lJREU1SURNNU5WRXhPU0F6T1RrZ01qSWdOREV4VkRJM0lEUXlOVkV5T1NBME16QWdNellnTkRNd1ZEZzNJRFF6TVVneE5EQk1NVFU1SURVeE1WRXhOaklnTlRJeUlERTJOaUExTkRCVU1UY3pJRFUyTmxReE56a2dOVGcyVkRFNE55QTJNRE5VTVRrM0lEWXhOVlF5TVRFZ05qSTBWREl5T1NBMk1qWlJNalEzSURZeU5TQXlOVFFnTmpFMVZESTJNU0ExT1RaUk1qWXhJRFU0T1NBeU5USWdOVFE1VkRJek1pQTBOekJNTWpJeUlEUXpNMUV5TWpJZ05ETXhJREkzTWlBME16RklNekl6VVRNek1DQTBNalFnTXpNd0lEUXlNRkV6TXpBZ016azRJRE14TnlBek9EVklNakV3VERFM05DQXlOREJSTVRNMUlEZ3dJREV6TlNBMk9GRXhNelVnTWpZZ01UWXlJREkyVVRFNU55QXlOaUF5TXpBZ05qQlVNamd6SURFME5GRXlPRFVnTVRVd0lESTRPQ0F4TlRGVU16QXpJREUxTTBnek1EZFJNekl5SURFMU15QXpNaklnTVRRMVVUTXlNaUF4TkRJZ016RTVJREV6TTFFek1UUWdNVEUzSURNd01TQTVOVlF5TmpjZ05EaFVNakUySURaVU1UVTFJQzB4TVZFeE1qVWdMVEV4SURrNElEUlVOVGtnTlRaUk5UY2dOalFnTlRjZ09ETldNVEF4VERreUlESTBNVkV4TWpjZ016Z3lJREV5T0NBek9ETlJNVEk0SURNNE5TQTNOeUF6T0RWSU1qWmFJaTgrUEhCaGRHZ2dhV1E5SWsxS1dDMHpMVlJGV0MxT0xUWXpJaUJrUFNKTk16Y3dJRE13TlZRek5Ea2dNekExVkRNeE15QXpNakJVTWprM0lETTFPRkV5T1RjZ016Z3hJRE14TWlBek9UWlJNekUzSURRd01TQXpNVGNnTkRBeVZETXdOeUEwTURSUk1qZ3hJRFF3T0NBeU5UZ2dOREE0VVRJd09TQTBNRGdnTVRjNElETTNObEV4TXpFZ016STVJREV6TVNBeU1UbFJNVE14SURFek55QXhOaklnT1RCUk1qQXpJREk1SURJM01pQXlPVkV6TVRNZ01qa2dNek00SURVMVZETTNOQ0F4TVRkUk16YzJJREV5TlNBek56a2dNVEkzVkRNNU5TQXhNamxJTkRBNVVUUXhOU0F4TWpNZ05ERTFJREV5TUZFME1UVWdNVEUySURReE1TQXhNRFJVTXprMUlEY3hWRE0yTmlBek0xUXpNVGdnTWxReU5Ea2dMVEV4VVRFMk15QXRNVEVnT1RrZ05UTlVNelFnTWpFMFVUTTBJRE14T0NBNU9TQXpPRE5VTWpVd0lEUTBPRlF6TnpBZ05ESXhWRFF3TkNBek5UZFJOREEwSURNek5DQXpPRGNnTXpJd1dpSXZQanh3WVhSb0lHbGtQU0pOU2xndE15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XpRaUlnZUd4cGJtczZhSEpsWmowaUkwMUtXQzB6TFZSRldDMUpMVEZFTkROQ0lpOCtQQzluUGp4bklHUmhkR0V0Ylcxc0xXNXZaR1U5SW0xdklpQjBjbUZ1YzJadmNtMDlJblJ5WVc1emJHRjBaU2d4TVRZMUxqZ3NNQ2tpUGp4MWMyVWdaR0YwWVMxalBTSXlNalkxSWlCNGJHbHVhenBvY21WbVBTSWpUVXBZTFRNdFZFVllMVTR0TWpJMk5TSXZQand2Wno0OFp5QmtZWFJoTFcxdGJDMXViMlJsUFNKdFpuSmhZeUlnZEhKaGJuTm1iM0p0UFNKMGNtRnVjMnhoZEdVb01qSXlNUzQyTERBcElqNDhaeUJrWVhSaExXMXRiQzF1YjJSbFBTSnRiaUlnZEhKaGJuTm1iM0p0UFNKMGNtRnVjMnhoZEdVb01qSXdMRFkzTmlraVBqeDFjMlVnWkdGMFlTMWpQU0l6TVNJZ2VHeHBibXM2YUhKbFpqMGlJMDFLV0MwekxWUkZXQzFPTFRNeElpOCtQQzluUGp4bklHUmhkR0V0Ylcxc0xXNXZaR1U5SW0xdUlpQjBjbUZ1YzJadmNtMDlJblJ5WVc1emJHRjBaU2d5TWpBc0xUWTROaWtpUGp4MWMyVWdaR0YwWVMxalBTSXpNaUlnZUd4cGJtczZhSEpsWmowaUkwMUtXQzB6TFZSRldDMU9MVE15SWk4K1BDOW5Qanh5WldOMElIZHBaSFJvUFNJM01EQWlJR2hsYVdkb2REMGlOakFpSUhnOUlqRXlNQ0lnZVQwaU1qSXdJaTgrUEM5blBqeG5JR1JoZEdFdGJXMXNMVzV2WkdVOUltMXBJaUIwY21GdWMyWnZjbTA5SW5SeVlXNXpiR0YwWlNnek1UWXhMallzTUNraVBqeDFjMlVnWkdGMFlTMWpQU0l4UkRRMU5DSWdlR3hwYm1zNmFISmxaajBpSTAxS1dDMHpMVlJGV0MxSkxURkVORFUwSWk4K1BDOW5QanhuSUdSaGRHRXRiVzFzTFc1dlpHVTlJbTF6ZFdKemRYQWlJSFJ5WVc1elptOXliVDBpZEhKaGJuTnNZWFJsS0RNMk16Z3VOaXd3S1NJK1BHY2daR0YwWVMxdGJXd3RibTlrWlQwaWJXa2lQangxYzJVZ1pHRjBZUzFqUFNJeFJEUTJNU0lnZUd4cGJtczZhSEpsWmowaUkwMUtXQzB6TFZSRldDMUpMVEZFTkRZeElpOCtQQzluUGp4bklHUmhkR0V0Ylcxc0xXNXZaR1U5SW0xdUlpQjBjbUZ1YzJadmNtMDlJblJ5WVc1emJHRjBaU2d6T1RRc05ERXpLU0J6WTJGc1pTZ3dMamN3TnlraVBqeDFjMlVnWkdGMFlTMWpQU0l6TWlJZ2VHeHBibXM2YUhKbFpqMGlJMDFLV0MwekxWUkZXQzFPTFRNeUlpOCtQQzluUGp4bklHUmhkR0V0Ylcxc0xXNXZaR1U5SWxSbFdFRjBiMjBpSUhSeVlXNXpabTl5YlQwaWRISmhibk5zWVhSbEtETTVOQ3d0TWpVM0xqY3BJSE5qWVd4bEtEQXVOekEzS1NJZ1pHRjBZUzF0YW5ndGRHVjRZMnhoYzNNOUlrOVNSQ0krUEdjZ1pHRjBZUzF0Yld3dGJtOWtaVDBpYlhSbGVIUWlQangxYzJVZ1pHRjBZUzFqUFNJMk15SWdlR3hwYm1zNmFISmxaajBpSTAxS1dDMHpMVlJGV0MxT0xUWXpJaTgrUEhWelpTQmtZWFJoTFdNOUlqWkdJaUI0YkdsdWF6cG9jbVZtUFNJalRVcFlMVE10VkVWWUxVNHROa1lpSUhSeVlXNXpabTl5YlQwaWRISmhibk5zWVhSbEtEUTBOQ3d3S1NJdlBqeDFjMlVnWkdGMFlTMWpQU0kyUmlJZ2VHeHBibXM2YUhKbFpqMGlJMDFLV0MwekxWUkZXQzFPTFRaR0lpQjBjbUZ1YzJadmNtMDlJblJ5WVc1emJHRjBaU2c1TkRRc01Da2lMejQ4ZFhObElHUmhkR0V0WXowaU5rTWlJSGhzYVc1ck9taHlaV1k5SWlOTlNsZ3RNeTFVUlZndFRpMDJReUlnZEhKaGJuTm1iM0p0UFNKMGNtRnVjMnhoZEdVb01UUTBOQ3d3S1NJdlBqd3ZaejQ4TDJjK1BDOW5Qand2Wno0OEwyYytQQzl6ZG1jKyIsCgkiUmVhbFZpZXdTaXplSnNvbiIgOiAie1wiaGVpZ2h0XCI6NzE0LjI4NTczNjA4Mzk4NDQsXCJ3aWR0aFwiOjE4NzV9Igp9Cg=="/>
    </extobj>
    <extobj name="2384804F-3998-4D57-9195-F3826E402611-10">
      <extobjdata type="2384804F-3998-4D57-9195-F3826E402611" data="ewoJIkltZ1NldHRpbmdKc29uIiA6ICJ7XCJoZWlnaHRcIjozNi42MDcxNDI4NTcxNDI4NTQsXCJ3aWR0aFwiOjI5OS45OTk5OTk5OTk5OTk5NH0iLAoJIkxhdGV4IiA6ICJcXGZyYWN7ZFF9e2R0fSA9IC1hQShUX3AgLSBUX2cpIC0gXFx2YXJlcHNpbG9uIFxcc2lnbWFfMCBBKFRfcF40IC0gVF9nXjQpXG4iLAoJIkxhdGV4SW1nQmFzZTY0IiA6ICJQSE4yWnlCNGJXeHVjejBpYUhSMGNEb3ZMM2QzZHk1M015NXZjbWN2TWpBd01DOXpkbWNpSUhkcFpIUm9QU0l6T0M0ME9ERmxlQ0lnYUdWcFoyaDBQU0kwTGpZNU9XVjRJaUJ5YjJ4bFBTSnBiV2NpSUdadlkzVnpZV0pzWlQwaVptRnNjMlVpSUhacFpYZENiM2c5SWpBZ0xURXpPREFnTVRjd01EZ3VOU0F5TURjM0lpQjRiV3h1Y3pwNGJHbHVhejBpYUhSMGNEb3ZMM2QzZHk1M015NXZjbWN2TVRrNU9TOTRiR2x1YXlJZ1lYSnBZUzFvYVdSa1pXNDlJblJ5ZFdVaUlITjBlV3hsUFNKMlpYSjBhV05oYkMxaGJHbG5iam9nTFRFdU5UYzNaWGc3SUcxaGVDMTNhV1IwYURvZ09UZ2xPeUkrUEdSbFpuTStQSEJoZEdnZ2FXUTlJazFLV0MweU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eUxWUkZXQzFKTFRGRU5EUTBJaUJrUFNKTk16azVJQzA0TUZFek9Ua2dMVFEzSURRd01DQXRNekJVTkRBeUlDMHhNVll0TjB3ek9EY2dMVEV4VVRNME1TQXRNaklnTXpBeklDMHlNbEV5TURnZ0xUSXlJREV6T0NBek5WUTFNU0F5TURGUk5UQWdNakE1SURVd0lESTBORkUxTUNBek5EWWdPVGdnTkRNNFZESXlOeUEyTURGUk16VXhJRGN3TkNBME56WWdOekEwVVRVeE5DQTNNRFFnTlRJMElEY3dNMUUyTWpFZ05qZzVJRFk0TUNBMk1UZFVOelF3SURRek5WRTNOREFnTWpVMUlEVTVNaUF4TURkUk5USTVJRFEzSURRMk1TQXhOa3cwTkRRZ09GWXpVVFEwTkNBeUlEUTBPU0F0TWpSVU5EY3dJQzAyTmxRMU1UWWdMVGd5VVRVMU1TQXRPRElnTlRneklDMDJNRlEyTWpVZ0xUTlJOak14SURFeElEWXpPQ0F4TVZFMk5EY2dNVEVnTmpRNUlESlJOalE1SUMwMklEWXpPU0F0TXpSVU5qRXhJQzB4TURCVU5UVTNJQzB4TmpWVU5EZ3hJQzB4T1RSUk16azVJQzB4T1RRZ016azVJQzA0TjFZdE9EQmFUVFl6TmlBME5qaFJOak0ySURVeU15QTJNakVnTlRZMFZEVTRNQ0EyTWpWVU5UTXdJRFkxTlZRME56Y2dOalkxVVRReU9TQTJOalVnTXpjNUlEWTBNRkV5TnpjZ05Ua3hJREl4TlNBME5qUlVNVFV6SURJeE5sRXhOVE1nTVRFd0lESXdOeUExT1ZFeU16RWdNemdnTWpNMklETTRWalEyVVRJek5pQTROaUF5TmprZ01USXdWRE0wTnlBeE5UVlJNemN5SURFMU5TQXpPVEFnTVRRMFZEUXhOeUF4TVRSVU5ESTVJRGd5VkRRek5TQTFOVXcwTkRnZ05qUlJOVEV5SURFd09DQTFOVGNnTVRnMVZEWXhPU0F6TXpSVU5qTTJJRFEyT0ZwTk16RTBJREU0VVRNMk1pQXhPQ0EwTURRZ016bE1OREF6SURRNVVUTTVPU0F4TURRZ016WTJJREV4TlZFek5UUWdNVEUzSURNME55QXhNVGRSTXpRMElERXhOeUF6TkRFZ01URTNWRE16TnlBeE1UaFJNekUzSURFeE9DQXlPVFlnT1RoVU1qYzBJRFV5VVRJM05DQXhPQ0F6TVRRZ01UaGFJaTgrUEhCaGRHZ2dhV1E5SWsxS1dDMHlMVlJGV0MxSkxURkVORFl4SWlCa1BTSk5NallnTXpnMVVURTVJRE01TWlBeE9TQXpPVFZSTVRrZ016azVJREl5SURReE1WUXlOeUEwTWpWUk1qa2dORE13SURNMklEUXpNRlE0TnlBME16RklNVFF3VERFMU9TQTFNVEZSTVRZeUlEVXlNaUF4TmpZZ05UUXdWREUzTXlBMU5qWlVNVGM1SURVNE5sUXhPRGNnTmpBelZERTVOeUEyTVRWVU1qRXhJRFl5TkZReU1qa2dOakkyVVRJME55QTJNalVnTWpVMElEWXhOVlF5TmpFZ05UazJVVEkyTVNBMU9Ea2dNalV5SURVME9WUXlNeklnTkRjd1RESXlNaUEwTXpOUk1qSXlJRFF6TVNBeU56SWdORE14U0RNeU0xRXpNekFnTkRJMElETXpNQ0EwTWpCUk16TXdJRE01T0NBek1UY2dNemcxU0RJeE1Fd3hOelFnTWpRd1VURXpOU0E0TUNBeE16VWdOamhSTVRNMUlESTJJREUyTWlBeU5sRXhPVGNnTWpZZ01qTXdJRFl3VkRJNE15QXhORFJSTWpnMUlERTFNQ0F5T0RnZ01UVXhWRE13TXlBeE5UTklNekEzVVRNeU1pQXhOVE1nTXpJeUlERTBOVkV6TWpJZ01UUXlJRE14T1NBeE16TlJNekUwSURFeE55QXpNREVnT1RWVU1qWTNJRFE0VkRJeE5pQTJWREUxTlNBdE1URlJNVEkxSUMweE1TQTVPQ0EwVkRVNUlEVTJVVFUzSURZMElEVTNJRGd6VmpFd01VdzVNaUF5TkRGUk1USTNJRE00TWlBeE1qZ2dNemd6VVRFeU9DQXpPRFVnTnpjZ016ZzFTREkyV2lJdlBqeHdZWFJvSUdsa1BTSk5TbGd0TWk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JdFZFVllMVTR0TWpJeE1pSWdaRDBpVFRnMElESXpOMVE0TkNBeU5UQlVPVGdnTWpjd1NEWTNPVkUyT1RRZ01qWXlJRFk1TkNBeU5UQlVOamM1SURJek1FZzVPRkU0TkNBeU16Y2dPRFFnTWpVd1dpSXZQanh3WVhSb0lHbGtQU0pOU2xndE1pMVVSVmd0U1MweFJEUTBSU0lnWkQwaVRUTXpJREUxTjFFek15QXlOVGdnTVRBNUlETTBPVlF5T0RBZ05EUXhVVE16TVNBME5ERWdNemN3SURNNU1sRXpPRFlnTkRJeUlEUXhOaUEwTWpKUk5ESTVJRFF5TWlBME16a2dOREUwVkRRME9TQXpPVFJSTkRRNUlETTRNU0EwTVRJZ01qTTBWRE0zTkNBMk9GRXpOelFnTkRNZ016Z3hJRE0xVkRRd01pQXlObEUwTVRFZ01qY2dOREl5SURNMVVUUTBNeUExTlNBME5qTWdNVE14VVRRMk9TQXhOVEVnTkRjeklERTFNbEUwTnpVZ01UVXpJRFE0TXlBeE5UTklORGczVVRVd05pQXhOVE1nTlRBMklERTBORkUxTURZZ01UTTRJRFV3TVNBeE1UZFVORGd4SURZelZEUTBPU0F4TTFFME16WWdNQ0EwTVRjZ0xUaFJOREE1SUMweE1DQXpPVE1nTFRFd1VUTTFPU0F0TVRBZ016TTJJRFZVTXpBMklETTJURE13TUNBMU1WRXlPVGtnTlRJZ01qazJJRFV3VVRJNU5DQTBPQ0F5T1RJZ05EWlJNak16SUMweE1DQXhOeklnTFRFd1VURXhOeUF0TVRBZ056VWdNekJVTXpNZ01UVTNXazB6TlRFZ016STRVVE0xTVNBek16UWdNelEySURNMU1GUXpNak1nTXpnMVZESTNOeUEwTURWUk1qUXlJRFF3TlNBeU1UQWdNemMwVkRFMk1DQXlPVE5STVRNeElESXhOQ0F4TVRrZ01USTVVVEV4T1NBeE1qWWdNVEU1SURFeE9GUXhNVGdnTVRBMlVURXhPQ0EyTVNBeE16WWdORFJVTVRjNUlESTJVVEl4TnlBeU5pQXlOVFFnTlRsVU1qazRJREV4TUZFek1EQWdNVEUwSURNeU5TQXlNVGRVTXpVeElETXlPRm9pTHo0OGNHRjBhQ0JwWkQwaVRVcFlMVEl0VkVWWUxVa3RNVVEwTXpRaUlHUTlJazB5TURnZ056UlJNakE0SURVd0lESTFOQ0EwTmxFeU56SWdORFlnTWpjeUlETTFVVEkzTWlBek5DQXlOekFnTWpKUk1qWTNJRGdnTWpZMElEUlVNalV4SURCUk1qUTVJREFnTWpNNUlEQlVNakExSURGVU1UUXhJREpSTnpBZ01pQTFNQ0F3U0RReVVUTTFJRGNnTXpVZ01URlJNemNnTXpnZ05EZ2dORFpJTmpKUk1UTXlJRFE1SURFMk5DQTVObEV4TnpBZ01UQXlJRE0wTlNBME1ERlVOVEl6SURjd05GRTFNekFnTnpFMklEVTBOeUEzTVRaSU5UVTFTRFUzTWxFMU56Z2dOekEzSURVM09DQTNNRFpNTmpBMklETTRNMUUyTXpRZ05qQWdOak0ySURVM1VUWTBNU0EwTmlBM01ERWdORFpSTnpJMklEUTJJRGN5TmlBek5sRTNNallnTXpRZ056SXpJREl5VVRjeU1DQTNJRGN4T0NBMFZEY3dOQ0F3VVRjd01TQXdJRFk1TUNBd1ZEWTFNU0F4VkRVM09DQXlVVFE0TkNBeUlEUTFOU0F3U0RRME0xRTBNemNnTmlBME16Y2dPVlEwTXprZ01qZFJORFF6SURRd0lEUTBOU0EwTTB3ME5Ea2dORFpJTkRZNVVUVXlNeUEwT1NBMU16TWdOak5NTlRJeElESXhNMGd5T0ROTU1qUTVJREUxTlZFeU1EZ2dPRFlnTWpBNElEYzBXazAxTVRZZ01qWXdVVFV4TmlBeU56RWdOVEEwSURReE5sUTBPVEFnTlRZeVREUTJNeUExTVRsUk5EUTNJRFE1TWlBME1EQWdOREV5VERNeE1DQXlOakJNTkRFeklESTFPVkUxTVRZZ01qVTVJRFV4TmlBeU5qQ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l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lMVlJGV0MxSkxURkVORFUwSWlCa1BTSk5NekV4SURRelVUSTVOaUF6TUNBeU5qY2dNVFZVTWpBMklEQlJNVFF6SURBZ01UQTFJRFExVkRZMklERTJNRkUyTmlBeU5qVWdNVFF6SURNMU0xUXpNVFFnTkRReVVUTTJNU0EwTkRJZ05EQXhJRE01TkV3ME1EUWdNems0VVRRd05pQTBNREVnTkRBNUlEUXdORlEwTVRnZ05ERXlWRFF6TVNBME1UbFVORFEzSURReU1sRTBOakVnTkRJeUlEUTNNQ0EwTVROVU5EZ3dJRE01TkZFME9EQWdNemM1SURReU15QXhOVEpVTXpZeklDMDRNRkV6TkRVZ0xURXpOQ0F5T0RZZ0xURTJPVlF4TlRFZ0xUSXdOVkV4TUNBdE1qQTFJREV3SUMweE16ZFJNVEFnTFRFeE1TQXlPQ0F0T1RGVU56UWdMVGN4VVRnNUlDMDNNU0F4TURJZ0xUZ3dWREV4TmlBdE1URXhVVEV4TmlBdE1USXhJREV4TkNBdE1UTXdWREV3TnlBdE1UUTBWRGs1SUMweE5UUlVPVElnTFRFMk1rdzVNQ0F0TVRZMFNEa3hVVEV3TVNBdE1UWTNJREUxTVNBdE1UWTNVVEU0T1NBdE1UWTNJREl4TVNBdE1UVTFVVEl6TkNBdE1UUTBJREkxTkNBdE1USXlWREk0TWlBdE56VlJNamc0SUMwMU5pQXlPVGdnTFRFelVUTXhNU0F6TlNBek1URWdORE5hVFRNNE5DQXpNamhNTXpnd0lETXpPVkV6TnpjZ016VXdJRE0zTlNBek5UUlVNelk1SURNMk9GUXpOVGtnTXpneVZETTBOaUF6T1ROVU16STRJRFF3TWxRek1EWWdOREExVVRJMk1pQTBNRFVnTWpJeElETTFNbEV4T1RFZ016RXpJREUzTVNBeU16TlVNVFV4SURFeE4xRXhOVEVnTXpnZ01qRXpJRE00VVRJMk9TQXpPQ0F6TWpNZ01UQTRURE16TVNBeE1UaE1NemcwSURNeU9Gb2lMejQ4Y0dGMGFDQnBaRDBpVFVwWUxU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MVlJGV0MxSkxURkVOekF3SWlCa1BTSk5NVGt3SUMweU1sRXhNalFnTFRJeUlEYzJJREV4VkRJM0lERXdOMUV5TnlBeE56UWdPVGNnTWpNeVRERXdOeUF5TXpsTU9Ua2dNalE0VVRjMklESTNNeUEzTmlBek1EUlJOellnTXpZMElERTBOQ0EwTURoVU1qa3dJRFExTWtnek1ESlJNell3SURRMU1pQTBNRFVnTkRJeFVUUXlPQ0EwTURVZ05ESTRJRE01TWxFME1qZ2dNemd4SURReE55QXpOamxVTXpreElETTFObEV6T0RJZ016VTJJRE0zTVNBek5qVlVNek00SURNNE0xUXlPRE1nTXpreVVUSXhOeUF6T1RJZ01UWTNJRE0yT0ZReE1UWWdNekE0VVRFeE5pQXlPRGtnTVRNeklESTNNbEV4TkRJZ01qWXpJREUwTlNBeU5qSlVNVFUzSURJMk5GRXhPRGdnTWpjNElESXpPQ0F5TnpoSU1qUXpVVE13T0NBeU56Z2dNekE0SURJME4xRXpNRGdnTWpBMklESXlNeUF5TURaUk1UYzNJREl3TmlBeE5ESWdNakU1VERFek1pQXlNVEpSTmpnZ01UWTVJRFk0SURFeE1sRTJPQ0F6T1NBeU1ERWdNemxSTWpVeklETTVJREk0TmlBME9WUXpNamdnTnpKVU16UTFJRGswVkRNMk1pQXhNRFZSTXpjMklERXdNeUF6TnpZZ09EaFJNemMySURjNUlETTJOU0EyTWxRek16UWdNalpVTWpjMUlDMDRWREU1TUNBdE1qSmFJaTgrUEhCaGRHZ2dhV1E5SWsxS1dDMHl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JdFZFVllMVTR0TXpBaUlHUTlJazA1TmlBMU9EVlJNVFV5SURZMk5pQXlORGtnTmpZMlVUSTVOeUEyTmpZZ016UTFJRFkwTUZRME1qTWdOVFE0VVRRMk1DQTBOalVnTkRZd0lETXlNRkUwTmpBZ01UWTFJRFF4TnlBNE0xRXpPVGNnTkRFZ016WXlJREUyVkRNd01TQXRNVFZVTWpVd0lDMHlNbEV5TWpRZ0xUSXlJREU1T0NBdE1UWlVNVE0zSURFMlZEZ3lJRGd6VVRNNUlERTJOU0F6T1NBek1qQlJNemtnTkRrMElEazJJRFU0TlZwTk16SXhJRFU1TjFFeU9URWdOakk1SURJMU1DQTJNamxSTWpBNElEWXlPU0F4TnpnZ05UazNVVEUxTXlBMU56RWdNVFExSURVeU5WUXhNemNnTXpNelVURXpOeUF4TnpVZ01UUTFJREV5TlZReE9ERWdORFpSTWpBNUlERTJJREkxTUNBeE5sRXlPVEFnTVRZZ016RTRJRFEyVVRNME55QTNOaUF6TlRRZ01UTXdWRE0yTWlBek16TlJNell5SURRM09DQXpOVFFnTlRJMFZETXlNU0ExT1RkYUlpOCtQSEJoZEdnZ2FXUTlJazFLV0MweUxWUkZXQzFPTFRNMElpQmtQU0pOTkRZeUlEQlJORFEwSURNZ016TXpJRE5STWpFM0lETWdNVGs1SURCSU1Ua3dWalEyU0RJeU1WRXlOREVnTkRZZ01qUTRJRFEyVkRJMk5TQTBPRlF5TnprZ05UTlVNamcySURZeFVUSTROeUEyTXlBeU9EY2dNVEUxVmpFMk5VZ3lPRll5TVRGTU1UYzVJRFEwTWxFek16SWdOamMwSURNek5DQTJOelZSTXpNMklEWTNOeUF6TlRVZ05qYzNTRE0zTTB3ek56a2dOamN4VmpJeE1VZzBOekZXTVRZMVNETTNPVll4TVRSUk16YzVJRGN6SURNM09TQTJObFF6T0RVZ05UUlJNemt6SURRM0lEUTBNaUEwTmtnME56RldNRWcwTmpKYVRUSTVNeUF5TVRGV05UUTFURGMwSURJeE1rd3hPRE1nTWpFeFNESTVNMW9pTHo0OEwyUmxabk0rUEdjZ2MzUnliMnRsUFNKamRYSnlaVzUwUTI5c2IzSWlJR1pwYkd3OUltTjFjbkpsYm5SRGIyeHZjaUlnYzNSeWIydGxMWGRwWkhSb1BTSXdJaUIwY21GdWMyWnZjbTA5SW5OallXeGxLREVzTFRFcElqNDhaeUJrWVhSaExXMXRiQzF1YjJSbFBTSnRZWFJvSWo0OFp5QmtZWFJoTFcxdGJDMXViMlJsUFNKdFpuSmhZeUkrUEdjZ1pHRjBZUzF0Yld3dGJtOWtaVDBpYlhKdmR5SWdkSEpoYm5ObWIzSnRQU0owY21GdWMyeGhkR1VvTWpJd0xEWTNOaWtpUGp4bklHUmhkR0V0Ylcxc0xXNXZaR1U5SW0xcElqNDhkWE5sSUdSaGRHRXRZejBpTVVRME5URWlJSGhzYVc1ck9taHlaV1k5SWlOTlNsZ3RNaTFVUlZndFNTMHhSRFExTVNJdlBqd3ZaejQ4WnlCa1lYUmhMVzF0YkMxdWIyUmxQU0p0YVNJZ2RISmhibk5tYjNKdFBTSjBjbUZ1YzJ4aGRHVW9OVEl3TERBcElqNDhkWE5sSUdSaGRHRXRZejBpTVVRME5EUWlJSGhzYVc1ck9taHlaV1k5SWlOTlNsZ3RNaTFVUlZndFNTMHhSRFEwTkNJdlBqd3ZaejQ4TDJjK1BHY2daR0YwWVMxdGJXd3RibTlrWlQwaWJYSnZkeUlnZEhKaGJuTm1iM0p0UFNKMGNtRnVjMnhoZEdVb05ETTFMQzAyT0RZcElqNDhaeUJrWVhSaExXMXRiQzF1YjJSbFBTSnRhU0krUEhWelpTQmtZWFJoTFdNOUlqRkVORFV4SWlCNGJHbHVhenBvY21WbVBTSWpUVXBZTFRJdFZFVllMVWt0TVVRME5URWlMejQ4TDJjK1BHY2daR0YwWVMxdGJXd3RibTlrWlQwaWJXa2lJSFJ5WVc1elptOXliVDBpZEhKaGJuTnNZWFJsS0RVeU1Dd3dLU0krUEhWelpTQmtZWFJoTFdNOUlqRkVORFl4SWlCNGJHbHVhenBvY21WbVBTSWpUVXBZTFRJdFZFVllMVWt0TVVRME5qRWlMejQ4TDJjK1BDOW5Qanh5WldOMElIZHBaSFJvUFNJeE5URXhJaUJvWldsbmFIUTlJall3SWlCNFBTSXhNakFpSUhrOUlqSXlNQ0l2UGp3dlp6NDhaeUJrWVhSaExXMXRiQzF1YjJSbFBTSnRieUlnZEhKaGJuTm1iM0p0UFNKMGNtRnVjMnhoZEdVb01qQXlPQzQ0TERBcElqNDhkWE5sSUdSaGRHRXRZejBpTTBRaUlIaHNhVzVyT21oeVpXWTlJaU5OU2xndE1pMVVSVmd0VGkwelJDSXZQand2Wno0OFp5QmtZWFJoTFcxdGJDMXViMlJsUFNKdGJ5SWdkSEpoYm5ObWIzSnRQU0owY21GdWMyeGhkR1VvTXpBNE5DNDJMREFwSWo0OGRYTmxJR1JoZEdFdFl6MGlNakl4TWlJZ2VHeHBibXM2YUhKbFpqMGlJMDFLV0MweUxWUkZXQzFPTFRJeU1USWlMejQ4TDJjK1BHY2daR0YwWVMxdGJXd3RibTlrWlQwaWJXa2lJSFJ5WVc1elptOXliVDBpZEhKaGJuTnNZWFJsS0RNNE5qSXVOaXd3S1NJK1BIVnpaU0JrWVhSaExXTTlJakZFTkRSRklpQjRiR2x1YXpwb2NtVm1QU0lqVFVwWUxUSXRWRVZZTFVrdE1VUTBORVVpTHo0OEwyYytQR2NnWkdGMFlTMXRiV3d0Ym05a1pUMGliV2tpSUhSeVlXNXpabTl5YlQwaWRISmhibk5zWVhSbEtEUXpPVEV1Tml3d0tTSStQSFZ6WlNCa1lYUmhMV005SWpGRU5ETTBJaUI0YkdsdWF6cG9jbVZtUFNJalRVcFlMVEl0VkVWWUxVa3RNVVEwTXpRaUx6NDhMMmMrUEdjZ1pHRjBZUzF0Yld3dGJtOWtaVDBpYlc4aUlIUnlZVzV6Wm05eWJUMGlkSEpoYm5Oc1lYUmxLRFV4TkRFdU5pd3dLU0krUEhWelpTQmtZWFJoTFdNOUlqSTRJaUI0YkdsdWF6cG9jbVZtUFNJalRVcFlMVEl0VkVWWUxVNHRNamdpTHo0OEwyYytQR2NnWkdGMFlTMXRiV3d0Ym05a1pUMGliWE4xWWlJZ2RISmhibk5tYjNKdFBTSjBjbUZ1YzJ4aGRHVW9OVFV6TUM0MkxEQXBJajQ4WnlCa1lYUmhMVzF0YkMxdWIyUmxQU0p0YVNJK1BIVnpaU0JrWVhSaExXTTlJakZFTkRRM0lpQjRiR2x1YXpwb2NtVm1QU0lqVFVwWUxUSXRWRVZZTFVrdE1VUTBORGNpTHo0OEwyYytQR2NnWkdGMFlTMXRiV3d0Ym05a1pUMGliV2tpSUhSeVlXNXpabTl5YlQwaWRISmhibk5zWVhSbEtEWXhOeXd0TVRVd0tTQnpZMkZzWlNnd0xqY3dOeWtpUGp4MWMyVWdaR0YwWVMxalBTSXhSRFExUkNJZ2VHeHBibXM2YUhKbFpqMGlJMDFLV0MweUxWUkZXQzFKTFRGRU5EVkVJaTgrUEM5blBqd3ZaejQ4WnlCa1lYUmhMVzF0YkMxdWIyUmxQU0p0YnlJZ2RISmhibk5tYjNKdFBTSjBjbUZ1YzJ4aGRHVW9OamMzTlM0MUxEQXBJajQ4ZFhObElHUmhkR0V0WXowaU1qSXhNaUlnZUd4cGJtczZhSEpsWmowaUkwMUtXQzB5TFZSRldDMU9MVEl5TVRJaUx6NDhMMmMrUEdjZ1pHRjBZUzF0Yld3dGJtOWtaVDBpYlhOMVlpSWdkSEpoYm5ObWIzSnRQU0owY21GdWMyeGhkR1VvTnpjM05TNDNMREFwSWo0OFp5QmtZWFJoTFcxdGJDMXViMlJsUFNKdGFTSStQSFZ6WlNCa1lYUmhMV005SWpGRU5EUTNJaUI0YkdsdWF6cG9jbVZtUFNJalRVcFlMVEl0VkVWWUxVa3RNVVEwTkRjaUx6NDhMMmMrUEdjZ1pHRjBZUzF0Yld3dGJtOWtaVDBpYldraUlIUnlZVzV6Wm05eWJUMGlkSEpoYm5Oc1lYUmxLRFl4Tnl3dE1UVXdLU0J6WTJGc1pTZ3dMamN3TnlraVBqeDFjMlVnWkdGMFlTMWpQU0l4UkRRMU5DSWdlR3hwYm1zNmFISmxaajBpSTAxS1dDMHlMVlJGV0MxSkxURkVORFUwSWk4K1BDOW5Qand2Wno0OFp5QmtZWFJoTFcxdGJDMXViMlJsUFNKdGJ5SWdkSEpoYm5ObWIzSnRQU0owY21GdWMyeGhkR1VvT0RjNE1Dd3dLU0krUEhWelpTQmtZWFJoTFdNOUlqSTVJaUI0YkdsdWF6cG9jbVZtUFNJalRVcFlMVEl0VkVWWUxVNHRNamtpTHo0OEwyYytQR2NnWkdGMFlTMXRiV3d0Ym05a1pUMGliVzhpSUhSeVlXNXpabTl5YlQwaWRISmhibk5zWVhSbEtEa3pPVEV1TWl3d0tTSStQSFZ6WlNCa1lYUmhMV005SWpJeU1USWlJSGhzYVc1ck9taHlaV1k5SWlOTlNsZ3RNaTFVUlZndFRpMHlNakV5SWk4K1BDOW5QanhuSUdSaGRHRXRiVzFzTFc1dlpHVTlJbTFwSWlCMGNtRnVjMlp2Y20wOUluUnlZVzV6YkdGMFpTZ3hNRE01TVM0MExEQXBJajQ4ZFhObElHUmhkR0V0WXowaU1VUTNNREFpSUhoc2FXNXJPbWh5WldZOUlpTk5TbGd0TWkxVVJWZ3RTUzB4UkRjd01DSXZQand2Wno0OFp5QmtZWFJoTFcxdGJDMXViMlJsUFNKdGMzVmlJaUIwY21GdWMyWnZjbTA5SW5SeVlXNXpiR0YwWlNneE1EZzFOeTQwTERBcElqNDhaeUJrWVhSaExXMXRiQzF1YjJSbFBTSnRhU0krUEhWelpTQmtZWFJoTFdNOUlqRkVOekJGSWlCNGJHbHVhenBvY21WbVBTSWpUVXBZTFRJdFZFVllMVWt0TVVRM01FVWlMejQ4TDJjK1BHY2daR0YwWVMxdGJXd3RibTlrWlQwaWJXNGlJSFJ5WVc1elptOXliVDBpZEhKaGJuTnNZWFJsS0RZd05Dd3RNVFV3S1NCelkyRnNaU2d3TGpjd055a2lQangxYzJVZ1pHRjBZUzFqUFNJek1DSWdlR3hwYm1zNmFISmxaajBpSTAxS1dDMHlMVlJGV0MxT0xUTXdJaTgrUEM5blBqd3ZaejQ4WnlCa1lYUmhMVzF0YkMxdWIyUmxQU0p0YVNJZ2RISmhibk5tYjNKdFBTSjBjbUZ1YzJ4aGRHVW9NVEU0TmpVc01Da2lQangxYzJVZ1pHRjBZUzFqUFNJeFJEUXpOQ0lnZUd4cGJtczZhSEpsWmowaUkwMUtXQzB5TFZSRldDMUpMVEZFTkRNMElpOCtQQzluUGp4bklHUmhkR0V0Ylcxc0xXNXZaR1U5SW0xdklpQjBjbUZ1YzJadmNtMDlJblJ5WVc1emJHRjBaU2d4TWpZeE5Td3dLU0krUEhWelpTQmtZWFJoTFdNOUlqSTRJaUI0YkdsdWF6cG9jbVZtUFNJalRVcFlMVEl0VkVWWUxVNHRNamdpTHo0OEwyYytQR2NnWkdGMFlTMXRiV3d0Ym05a1pUMGliWE4xWW5OMWNDSWdkSEpoYm5ObWIzSnRQU0owY21GdWMyeGhkR1VvTVRNd01EUXNNQ2tpUGp4bklHUmhkR0V0Ylcxc0xXNXZaR1U5SW0xcElqNDhkWE5sSUdSaGRHRXRZejBpTVVRME5EY2lJSGhzYVc1ck9taHlaV1k5SWlOTlNsZ3RNaTFVUlZndFNTMHhSRFEwTnlJdlBqd3ZaejQ4WnlCa1lYUmhMVzF0YkMxdWIyUmxQU0p0YmlJZ2RISmhibk5tYjNKdFBTSjBjbUZ1YzJ4aGRHVW9Oemt6TERReE15a2djMk5oYkdVb01DNDNNRGNwSWo0OGRYTmxJR1JoZEdFdFl6MGlNelFpSUhoc2FXNXJPbWh5WldZOUlpTk5TbGd0TWkxVVJWZ3RUaTB6TkNJdlBqd3ZaejQ4WnlCa1lYUmhMVzF0YkMxdWIyUmxQU0p0YVNJZ2RISmhibk5tYjNKdFBTSjBjbUZ1YzJ4aGRHVW9OakUzTEMweU5EY3BJSE5qWVd4bEtEQXVOekEzS1NJK1BIVnpaU0JrWVhSaExXTTlJakZFTkRWRUlpQjRiR2x1YXpwb2NtVm1QU0lqVFVwWUxUSXRWRVZZTFVrdE1VUTBOVVFpTHo0OEwyYytQQzluUGp4bklHUmhkR0V0Ylcxc0xXNXZaR1U5SW0xdklpQjBjbUZ1YzJadmNtMDlJblJ5WVc1emJHRjBaU2d4TkRReU1pNDNMREFwSWo0OGRYTmxJR1JoZEdFdFl6MGlNakl4TWlJZ2VHeHBibXM2YUhKbFpqMGlJMDFLV0MweUxWUkZXQzFPTFRJeU1USWlMejQ4TDJjK1BHY2daR0YwWVMxdGJXd3RibTlrWlQwaWJYTjFZbk4xY0NJZ2RISmhibk5tYjNKdFBTSjBjbUZ1YzJ4aGRHVW9NVFUwTWpNc01Da2lQanhuSUdSaGRHRXRiVzFzTFc1dlpHVTlJbTFwSWo0OGRYTmxJR1JoZEdFdFl6MGlNVVEwTkRjaUlIaHNhVzVyT21oeVpXWTlJaU5OU2xndE1pMVVSVmd0U1MweFJEUTBOeUl2UGp3dlp6NDhaeUJrWVhSaExXMXRiQzF1YjJSbFBTSnRiaUlnZEhKaGJuTm1iM0p0UFNKMGNtRnVjMnhoZEdVb056a3pMRFF4TXlrZ2MyTmhiR1VvTUM0M01EY3BJajQ4ZFhObElHUmhkR0V0WXowaU16UWlJSGhzYVc1ck9taHlaV1k5SWlOTlNsZ3RNaTFVUlZndFRpMHpOQ0l2UGp3dlp6NDhaeUJrWVhSaExXMXRiQzF1YjJSbFBTSnRhU0lnZEhKaGJuTm1iM0p0UFNKMGNtRnVjMnhoZEdVb05qRTNMQzB5TkRjcElITmpZV3hsS0RBdU56QTNLU0krUEhWelpTQmtZWFJoTFdNOUlqRkVORFUwSWlCNGJHbHVhenBvY21WbVBTSWpUVXBZTFRJdFZFVllMVWt0TVVRME5UUWlMejQ4TDJjK1BDOW5QanhuSUdSaGRHRXRiVzFzTFc1dlpHVTlJbTF2SWlCMGNtRnVjMlp2Y20wOUluUnlZVzV6YkdGMFpTZ3hOall4T1M0MUxEQXBJajQ4ZFhObElHUmhkR0V0WXowaU1qa2lJSGhzYVc1ck9taHlaV1k5SWlOTlNsZ3RNaTFVUlZndFRpMHlPU0l2UGp3dlp6NDhMMmMrUEM5blBqd3ZjM1puUGc9PSIsCgkiUmVhbFZpZXdTaXplSnNvbiIgOiAie1wiaGVpZ2h0XCI6NzMzLFwid2lkdGhcIjo2MDAwfSIKfQo="/>
    </extobj>
    <extobj name="2384804F-3998-4D57-9195-F3826E402611-11">
      <extobjdata type="2384804F-3998-4D57-9195-F3826E402611" data="ewoJIkltZ1NldHRpbmdKc29uIiA6ICJ7XCJoZWlnaHRcIjoxNy44NTcxNDI4NTcxNDI4NTQsXCJ3aWR0aFwiOjE2OS42NDI4NTcxNDI4NTcxNH0iLAoJIkxhdGV4IiA6ICJRID0gbWNfcCBcXERlbHRhIFQgKyBtXFxEZWx0YSBIX2ZcbiIsCgkiTGF0ZXhJbWdCYXNlNjQiIDogIlBITjJaeUI0Yld4dWN6MGlhSFIwY0RvdkwzZDNkeTUzTXk1dmNtY3ZNakF3TUM5emRtY2lJSGRwWkhSb1BTSXlNUzQ0TWpkbGVDSWdhR1ZwWjJoMFBTSXlMakk0TjJWNElpQnliMnhsUFNKcGJXY2lJR1p2WTNWellXSnNaVDBpWm1Gc2MyVWlJSFpwWlhkQ2IzZzlJakFnTFRjeE5pQTVOalEzTGpZZ01UQXhNU0lnZUcxc2JuTTZlR3hwYm1zOUltaDBkSEE2THk5M2QzY3Vkek11YjNKbkx6RTVPVGt2ZUd4cGJtc2lJR0Z5YVdFdGFHbGtaR1Z1UFNKMGNuVmxJaUJ6ZEhsc1pUMGlkbVZ5ZEdsallXd3RZV3hwWjI0NklDMHdMalkyTjJWNE95QnRZWGd0ZDJsa2RHZzZJRGs0SlRzaVBqeGtaV1p6UGp4d1lYUm9JR2xrUFNKTlNsZ3RNVFl0VkVWWUxVa3RNVVEwTkRRaUlHUTlJazB6T1RrZ0xUZ3dVVE01T1NBdE5EY2dOREF3SUMwek1GUTBNRElnTFRFeFZpMDNURE00TnlBdE1URlJNelF4SUMweU1pQXpNRE1nTFRJeVVUSXdPQ0F0TWpJZ01UTTRJRE0xVkRVeElESXdNVkUxTUNBeU1Ea2dOVEFnTWpRMFVUVXdJRE0wTmlBNU9DQTBNemhVTWpJM0lEWXdNVkV6TlRFZ056QTBJRFEzTmlBM01EUlJOVEUwSURjd05DQTFNalFnTnpBelVUWXlNU0EyT0RrZ05qZ3dJRFl4TjFRM05EQWdORE0xVVRjME1DQXlOVFVnTlRreUlERXdOMUUxTWprZ05EY2dORFl4SURFMlREUTBOQ0E0VmpOUk5EUTBJRElnTkRRNUlDMHlORlEwTnpBZ0xUWTJWRFV4TmlBdE9ESlJOVFV4SUMwNE1pQTFPRE1nTFRZd1ZEWXlOU0F0TTFFMk16RWdNVEVnTmpNNElERXhVVFkwTnlBeE1TQTJORGtnTWxFMk5Ea2dMVFlnTmpNNUlDMHpORlEyTVRFZ0xURXdNRlExTlRjZ0xURTJOVlEwT0RFZ0xURTVORkV6T1RrZ0xURTVOQ0F6T1RrZ0xUZzNWaTA0TUZwTk5qTTJJRFEyT0ZFMk16WWdOVEl6SURZeU1TQTFOalJVTlRnd0lEWXlOVlExTXpBZ05qVTFWRFEzTnlBMk5qVlJOREk1SURZMk5TQXpOemtnTmpRd1VUSTNOeUExT1RFZ01qRTFJRFEyTkZReE5UTWdNakUyVVRFMU15QXhNVEFnTWpBM0lEVTVVVEl6TVNBek9DQXlNellnTXpoV05EWlJNak0ySURnMklESTJPU0F4TWpCVU16UTNJREUxTlZFek56SWdNVFUxSURNNU1DQXhORFJVTkRFM0lERXhORlEwTWprZ09ESlVORE0xSURVMVREUTBPQ0EyTkZFMU1USWdNVEE0SURVMU55QXhPRFZVTmpFNUlETXpORlEyTXpZZ05EWTRXazB6TVRRZ01UaFJNell5SURFNElEUXdOQ0F6T1V3ME1ETWdORGxSTXprNUlERXdOQ0F6TmpZZ01URTFVVE0xTkNBeE1UY2dNelEzSURFeE4xRXpORFFnTVRFM0lETTBNU0F4TVRkVU16TTNJREV4T0ZFek1UY2dNVEU0SURJNU5pQTVPRlF5TnpRZ05USlJNamMwSURFNElETXhOQ0F4T0ZvaUx6NDhjR0YwYUNCcFpEMGlUVXBZTFRF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UWXRWRVZZTFVrdE1VUTBOVUVpSUdROUlrMHlNU0F5T0RkUk1qSWdNamt6SURJMElETXdNMVF6TmlBek5ERlVOVFlnTXpnNFZEZzRJRFF5TlZReE16SWdORFF5VkRFM05TQTBNelZVTWpBMUlEUXhOMVF5TWpFZ016azFWREl5T1NBek56Wk1Nak14SURNMk9WRXlNekVnTXpZM0lESXpNaUF6TmpkTU1qUXpJRE0zT0ZFek1ETWdORFF5SURNNE5DQTBOREpSTkRBeElEUTBNaUEwTVRVZ05EUXdWRFEwTVNBME16TlVORFl3SURReU0xUTBOelVnTkRFeFZEUTROU0F6T1RoVU5Ea3pJRE00TlZRME9UY2dNemN6VkRVd01DQXpOalJVTlRBeUlETTFOMHcxTVRBZ016WTNVVFUzTXlBME5ESWdOalU1SURRME1sRTNNVE1nTkRReUlEYzBOaUEwTVRWVU56Z3dJRE16TmxFM09EQWdNamcxSURjME1pQXhOemhVTnpBMElEVXdVVGN3TlNBek5pQTNNRGtnTXpGVU56STBJREkyVVRjMU1pQXlOaUEzTnpZZ05UWlVPREUxSURFek9GRTRNVGdnTVRRNUlEZ3lNU0F4TlRGVU9ETTNJREUxTTFFNE5UY2dNVFV6SURnMU55QXhORFZST0RVM0lERTBOQ0E0TlRNZ01UTXdVVGcwTlNBeE1ERWdPRE14SURjelZEYzROU0F4TjFRM01UWWdMVEV3VVRZMk9TQXRNVEFnTmpRNElERTNWRFl5TnlBM00xRTJNamNnT1RJZ05qWXpJREU1TTFRM01EQWdNelExVVRjd01DQTBNRFFnTmpVMklEUXdORWcyTlRGUk5UWTFJRFF3TkNBMU1EWWdNekF6VERRNU9TQXlPVEZNTkRZMklERTFOMUUwTXpNZ01qWWdOREk0SURFMlVUUXhOU0F0TVRFZ016ZzFJQzB4TVZFek56SWdMVEV4SURNMk5DQXRORlF6TlRNZ09GUXpOVEFnTVRoUk16VXdJREk1SURNNE5DQXhOakZNTkRJd0lETXdOMUUwTWpNZ016SXlJRFF5TXlBek5EVlJOREl6SURRd05DQXpOemtnTkRBMFNETTNORkV5T0RnZ05EQTBJREl5T1NBek1ETk1Nakl5SURJNU1Vd3hPRGtnTVRVM1VURTFOaUF5TmlBeE5URWdNVFpSTVRNNElDMHhNU0F4TURnZ0xURXhVVGsxSUMweE1TQTROeUF0TlZRM05pQTNWRGMwSURFM1VUYzBJRE13SURFeE1pQXhPREZSTVRVeElETXpOU0F4TlRFZ016UXlVVEUxTkNBek5UY2dNVFUwSURNMk9WRXhOVFFnTkRBMUlERXlPU0EwTURWUk1UQTNJRFF3TlNBNU1pQXpOemRVTmprZ016RTJWRFUzSURJNE1GRTFOU0F5TnpnZ05ERWdNamM0U0RJM1VUSXhJREk0TkNBeU1TQXlPRGRhSWk4K1BIQmhkR2dnYVdROUlrMUtXQzB4Tmk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VRZ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FMkxWUkZXQzFPTFRNNU5DSWdaRDBpVFRVeElEQlJORFlnTkNBME5pQTNVVFEySURrZ01qRTFJRE0xTjFRek9EZ2dOekE1VVRNNU1TQTNNVFlnTkRFMklEY3hObEUwTXprZ056RTJJRFEwTkNBM01EbFJORFEzSURjd05TQTJNVFlnTXpVM1ZEYzROaUEzVVRjNE5pQTBJRGM0TVNBd1NEVXhXazAxTURjZ016UTBURE00TkNBMU9UWk1NVE0zSURreVRETTRNeUE1TVVnMk16QlJOak13SURreklEVXdOeUF6TkRSYUlpOCtQSEJoZEdnZ2FXUTlJazFLV0MweE5pMVVSVmd0U1MweFJEUTBOeUlnWkQwaVRUUXdJRFF6TjFFeU1TQTBNemNnTWpFZ05EUTFVVEl4SURRMU1DQXpOeUExTURGVU56RWdOakF5VERnNElEWTFNVkU1TXlBMk5qa2dNVEF4SURZM04wZzFOamxJTmpVNVVUWTVNU0EyTnpjZ05qazNJRFkzTmxRM01EUWdOalkzVVRjd05DQTJOakVnTmpnM0lEVTFNMVEyTmpnZ05EUTBVVFkyT0NBME16Y2dOalE1SURRek4xRTJOREFnTkRNM0lEWXpOeUEwTXpkVU5qTXhJRFEwTWt3Mk1qa2dORFExVVRZeU9TQTBOVEVnTmpNMUlEUTVNRlEyTkRFZ05UVXhVVFkwTVNBMU9EWWdOakk0SURZd05GUTFOek1nTmpJNVVUVTJPQ0EyTXpBZ05URTFJRFl6TVZFME5qa2dOak14SURRMU55QTJNekJVTkRNNUlEWXlNbEUwTXpnZ05qSXhJRE0yT0NBek5ETlVNams0SURZd1VUSTVPQ0EwT0NBek9EWWdORFpSTkRFNElEUTJJRFF5TnlBME5WUTBNellnTXpaUk5ETTJJRE14SURRek15QXlNbEUwTWprZ05DQTBNalFnTVV3ME1qSWdNRkUwTVRrZ01DQTBNVFVnTUZFME1UQWdNQ0F6TmpNZ01WUXlNamdnTWxFNU9TQXlJRFkwSURCSU5EbFJORE1nTmlBME15QTVWRFExSURJM1VUUTVJRFF3SURVMUlEUTJTRGd6U0RrMFVURTNOQ0EwTmlBeE9Ea2dOVFZSTVRrd0lEVTJJREU1TVNBMU5sRXhPVFlnTlRrZ01qQXhJRGMyVkRJME1TQXlNek5STWpVNElETXdNU0F5TmprZ016UTBVVE16T1NBMk1Ua2dNek01SURZeU5WRXpNemtnTmpNd0lETXhNQ0EyTXpCSU1qYzVVVEl4TWlBMk16QWdNVGt4SURZeU5GRXhORFlnTmpFMElERXlNU0ExT0ROVU5qY2dORFkzVVRZd0lEUTBOU0ExTnlBME5ERlVORE1nTkRNM1NEUXdXaUl2UGp4d1lYUm9JR2xrUFNKTlNsZ3RNVFl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UWXRWRVZZTFVrdE1VUTBNMElpSUdROUlrMHlNamdnTmpNM1VURTVOQ0EyTXpjZ01Ua3lJRFkwTVZFeE9URWdOalF6SURFNU1TQTJORGxSTVRreElEWTNNeUF5TURJZ05qZ3lVVEl3TkNBMk9ETWdNakU1SURZNE0xRXlOakFnTmpneElETTFOU0EyT0RGUk16ZzVJRFk0TVNBME1UZ2dOamd4VkRRMk15QTJPREpVTkRneklEWTRNbEUwT1RrZ05qZ3lJRFE1T1NBMk56SlJORGs1SURZM01DQTBPVGNnTmpVNFVUUTVNaUEyTkRFZ05EZzNJRFl6T0VnME9EVlJORGd6SURZek9DQTBPREFnTmpNNFZEUTNNeUEyTXpoVU5EWTBJRFl6TjFRME5UVWdOak0zVVRReE5pQTJNellnTkRBMUlEWXpORlF6T0RjZ05qSXpVVE00TkNBMk1Ua2dNelUxSURVd01GRXpORGdnTkRjMElETTBNQ0EwTkRKVU16STRJRE01TlV3ek1qUWdNemd3VVRNeU5DQXpOemdnTkRZNUlETTNPRWcyTVRSTU5qRTFJRE00TVZFMk1UVWdNemcwSURZME5pQTFNRFJSTmpjMElEWXhPU0EyTnpRZ05qSTNWRFl4TnlBMk16ZFJOVGswSURZek55QTFPRGNnTmpNNVZEVTRNQ0EyTkRoUk5UZ3dJRFkxTUNBMU9ESWdOall3VVRVNE5pQTJOemNnTlRnNElEWTNPVlEyTURRZ05qZ3lVVFl3T1NBMk9ESWdOalEySURZNE1WUTNOREFnTmpnd1VUZ3dNaUEyT0RBZ09ETTFJRFk0TVZRNE56RWdOamd5VVRnNE9DQTJPRElnT0RnNElEWTNNbEU0T0RnZ05qUTFJRGczTmlBMk16aElPRGMwVVRnM01pQTJNemdnT0RZNUlEWXpPRlE0TmpJZ05qTTRWRGcxTXlBMk16ZFVPRFEwSURZek4xRTRNRFVnTmpNMklEYzVOQ0EyTXpSVU56YzJJRFl5TTFFM056TWdOakU0SURjd05DQXpOREJVTmpNMElEVTRVVFl6TkNBMU1TQTJNemdnTlRGUk5qUTJJRFE0SURZNU1pQTBOa2czTWpOUk56STVJRE00SURjeU9TQXpOMVEzTWpZZ01UbFJOekl5SURZZ056RTJJREJJTnpBeFVUWTJOQ0F5SURVMk55QXlVVFV6TXlBeUlEVXdOQ0F5VkRRMU9DQXlWRFF6TnlBeFVUUXlNQ0F4SURReU1DQXhNRkUwTWpBZ01UVWdOREl6SURJMFVUUXlPQ0EwTXlBME16TWdORFZSTkRNM0lEUTJJRFEwT0NBME5rZzBOVFJSTkRneElEUTJJRFV4TkNBME9WRTFNakFnTlRBZ05USXlJRFV3VkRVeU9DQTFOVlExTXpRZ05qUlVOVFF3SURneVZEVTBOeUF4TVRCVU5UVTRJREUxTTFFMU5qVWdNVGd4SURVMk9TQXhPVGhSTmpBeUlETXpNQ0EyTURJZ016TXhWRFExTnlBek16SklNekV5VERJM09TQXhPVGRSTWpRMUlEWXpJREkwTlNBMU9GRXlORFVnTlRFZ01qVXpJRFE1VkRNd015QTBOa2d6TXpSUk16UXdJRE00SURNME1DQXpOMVF6TXpjZ01UbFJNek16SURZZ016STNJREJJTXpFeVVUSTNOU0F5SURFM09DQXlVVEUwTkNBeUlERXhOU0F5VkRZNUlESlVORGdnTVZFek1TQXhJRE14SURFd1VUTXhJREV5SURNMElESTBVVE01SURReklEUTBJRFExVVRRNElEUTJJRFU1SURRMlNEWTFVVGt5SURRMklERXlOU0EwT1ZFeE16a2dOVElnTVRRMElEWXhVVEUwTnlBMk5TQXlNVFlnTXpNNVZESTROU0EyTWpoUk1qZzFJRFl6TlNBeU1qZ2dOak0zV2lJdlBqeHdZWFJvSUdsa1BTSk5TbGd0TVRZdFZFVllMVWt0TVVRME5UTWlJR1E5SWsweE1UZ2dMVEUyTWxFeE1qQWdMVEUyTWlBeE1qUWdMVEUyTkZReE16VWdMVEUyTjFReE5EY2dMVEUyT0ZFeE5qQWdMVEUyT0NBeE56RWdMVEUxTlZReE9EY2dMVEV5TmxFeE9UY2dMVGs1SURJeU1TQXlOMVF5TmpjZ01qWTNWREk0T1NBek9ESldNemcxU0RJME1sRXhPVFVnTXpnMUlERTVNaUF6T0RkUk1UZzRJRE01TUNBeE9EZ2dNemszVERFNU5TQTBNalZSTVRrM0lEUXpNQ0F5TURNZ05ETXdWREkxTUNBME16RlJNams0SURRek1TQXlPVGdnTkRNeVVUSTVPQ0EwTXpRZ016QTNJRFE0TWxRek1Ua2dOVFF3VVRNMU5pQTNNRFVnTkRZMUlEY3dOVkUxTURJZ056QXpJRFV5TmlBMk9ETlVOVFV3SURZek1GRTFOVEFnTlRrMElEVXlPU0ExTnpoVU5EZzNJRFUyTVZFME5ETWdOVFl4SURRME15QTJNRE5STkRReklEWXlNaUEwTlRRZ05qTTJWRFEzT0NBMk5UZE1ORGczSURZMk1sRTBOekVnTmpZNElEUTFOeUEyTmpoUk5EUTFJRFkyT0NBME16UWdOalU0VkRReE9TQTJNekJSTkRFeUlEWXdNU0EwTURNZ05UVXlWRE00TnlBME5qbFVNemd3SURRek0xRXpPREFnTkRNeElEUXpOU0EwTXpGUk5EZ3dJRFF6TVNBME9EY2dORE13VkRRNU9DQTBNalJSTkRrNUlEUXlNQ0EwT1RZZ05EQTNWRFE1TVNBek9URlJORGc1SURNNE5pQTBPRElnTXpnMlZEUXlPQ0F6T0RWSU16Y3lURE0wT1NBeU5qTlJNekF4SURFMUlESTRNaUF0TkRkUk1qVTFJQzB4TXpJZ01qRXlJQzB4TnpOUk1UYzFJQzB5TURVZ01UTTVJQzB5TURWUk1UQTNJQzB5TURVZ09ERWdMVEU0TmxRMU5TQXRNVE15VVRVMUlDMDVOU0EzTmlBdE56aFVNVEU0SUMwMk1WRXhOaklnTFRZeElERTJNaUF0TVRBelVURTJNaUF0TVRJeUlERTFNU0F0TVRNMlZERXlOeUF0TVRVM1RERXhPQ0F0TVRZe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kRRaUlIaHNhVzVyT21oeVpXWTlJaU5OU2xndE1UWXRWRVZZTFVrdE1VUTBORFFpTHo0OEwyYytQR2NnWkdGMFlTMXRiV3d0Ym05a1pUMGliVzhpSUhSeVlXNXpabTl5YlQwaWRISmhibk5zWVhSbEtERXdOamd1T0N3d0tTSStQSFZ6WlNCa1lYUmhMV005SWpORUlpQjRiR2x1YXpwb2NtVm1QU0lqVFVwWUxURTJMVlJGV0MxT0xUTkVJaTgrUEM5blBqeG5JR1JoZEdFdGJXMXNMVzV2WkdVOUltMXBJaUIwY21GdWMyWnZjbTA5SW5SeVlXNXpiR0YwWlNneU1USTBMallzTUNraVBqeDFjMlVnWkdGMFlTMWpQU0l4UkRRMVFTSWdlR3hwYm1zNmFISmxaajBpSTAxS1dDMHhOaTFVUlZndFNTMHhSRFExUVNJdlBqd3ZaejQ4WnlCa1lYUmhMVzF0YkMxdWIyUmxQU0p0YzNWaUlpQjBjbUZ1YzJadmNtMDlJblJ5WVc1emJHRjBaU2d6TURBeUxqWXNNQ2tpUGp4bklHUmhkR0V0Ylcxc0xXNXZaR1U5SW0xcElqNDhkWE5sSUdSaGRHRXRZejBpTVVRME5UQWlJSGhzYVc1ck9taHlaV1k5SWlOTlNsZ3RNVFl0VkVWWUxVa3RNVVEwTlRBaUx6NDhMMmMrUEdjZ1pHRjBZUzF0Yld3dGJtOWtaVDBpYldraUlIUnlZVzV6Wm05eWJUMGlkSEpoYm5Oc1lYUmxLRFEyTml3dE1UVXdLU0J6WTJGc1pTZ3dMamN3TnlraVBqeDFjMlVnWkdGMFlTMWpQU0l4UkRRMVJDSWdlR3hwYm1zNmFISmxaajBpSTAxS1dDMHhOaTFVUlZndFNTMHhSRFExUkNJdlBqd3ZaejQ4TDJjK1BHY2daR0YwWVMxdGJXd3RibTlrWlQwaWJXa2lJSFJ5WVc1elptOXliVDBpZEhKaGJuTnNZWFJsS0RNNE56UXVNaXd3S1NJK1BIVnpaU0JrWVhSaExXTTlJak01TkNJZ2VHeHBibXM2YUhKbFpqMGlJMDFLV0MweE5pMVVSVmd0VGkwek9UUWlMejQ4TDJjK1BHY2daR0YwWVMxdGJXd3RibTlrWlQwaWJXa2lJSFJ5WVc1elptOXliVDBpZEhKaGJuTnNZWFJsS0RRM01EY3VNaXd3S1NJK1BIVnpaU0JrWVhSaExXTTlJakZFTkRRM0lpQjRiR2x1YXpwb2NtVm1QU0lqVFVwWUxURTJMVlJGV0MxSkxURkVORFEzSWk4K1BDOW5QanhuSUdSaGRHRXRiVzFzTFc1dlpHVTlJbTF2SWlCMGNtRnVjMlp2Y20wOUluUnlZVzV6YkdGMFpTZzFOak16TGpVc01Da2lQangxYzJVZ1pHRjBZUzFqUFNJeVFpSWdlR3hwYm1zNmFISmxaajBpSTAxS1dDMHhOaTFVUlZndFRpMHlRaUl2UGp3dlp6NDhaeUJrWVhSaExXMXRiQzF1YjJSbFBTSnRhU0lnZEhKaGJuTm1iM0p0UFNKMGNtRnVjMnhoZEdVb05qWXpNeTQzTERBcElqNDhkWE5sSUdSaGRHRXRZejBpTVVRME5VRWlJSGhzYVc1ck9taHlaV1k5SWlOTlNsZ3RNVFl0VkVWWUxVa3RNVVEwTlVFaUx6NDhMMmMrUEdjZ1pHRjBZUzF0Yld3dGJtOWtaVDBpYldraUlIUnlZVzV6Wm05eWJUMGlkSEpoYm5Oc1lYUmxLRGMxTVRFdU55d3dLU0krUEhWelpTQmtZWFJoTFdNOUlqTTVOQ0lnZUd4cGJtczZhSEpsWmowaUkwMUtXQzB4TmkxVVJWZ3RUaTB6T1RRaUx6NDhMMmMrUEdjZ1pHRjBZUzF0Yld3dGJtOWtaVDBpYlhOMVlpSWdkSEpoYm5ObWIzSnRQU0owY21GdWMyeGhkR1VvT0RNME5DNDNMREFwSWo0OFp5QmtZWFJoTFcxdGJDMXViMlJsUFNKdGFTSStQSFZ6WlNCa1lYUmhMV005SWpGRU5ETkNJaUI0YkdsdWF6cG9jbVZtUFNJalRVcFlMVEUyTFZSRldDMUpMVEZFTkROQ0lpOCtQQzluUGp4bklHUmhkR0V0Ylcxc0xXNXZaR1U5SW0xcElpQjBjbUZ1YzJadmNtMDlJblJ5WVc1emJHRjBaU2c0TmpRc0xURTFNQ2tnYzJOaGJHVW9NQzQzTURjcElqNDhkWE5sSUdSaGRHRXRZejBpTVVRME5UTWlJSGhzYVc1ck9taHlaV1k5SWlOTlNsZ3RNVFl0VkVWWUxVa3RNVVEwTlRNaUx6NDhMMmMrUEM5blBqd3ZaejQ4TDJjK1BDOXpkbWMrIiwKCSJSZWFsVmlld1NpemVKc29uIiA6ICJ7XCJoZWlnaHRcIjozNTcuMTQyODY4MDQxOTkyMixcIndpZHRoXCI6MzM5Mi44NTcwNTU2NjQwNjI1fSIKfQo="/>
    </extobj>
    <extobj name="2384804F-3998-4D57-9195-F3826E402611-12">
      <extobjdata type="2384804F-3998-4D57-9195-F3826E402611" data="ewoJIkltZ1NldHRpbmdKc29uIiA6ICJ7XCJoZWlnaHRcIjo0Ny4zMjE0Mjg1NzE0Mjg1NyxcIndpZHRoXCI6NDA2LjI0OTk5OTk5OTk5OTk0fSIsCgkiTGF0ZXgiIDogIlxcZnJhY3tkVF9wfXtkdH0gPSBcXGZyYWN7XFxEZWx0YSBIX2Z9e2NfcH0gXFxjZG90IFxcZnJhY3tkZn17ZHR9IC0gXFxmcmFjezYgXFxsZWZ0WyBcXGFscGhhKFRfcCAtIFRfZykgKyBcXHNpZ21hXzAgXFx2YXJlcHNpbG9uIChUX3BeNCAtIFRfZ140KSBcXHJpZ2h0XX17XFxyaG8gY19wIGRfcH1cbiIsCgkiTGF0ZXhJbWdCYXNlNjQiIDogIlBITjJaeUI0Yld4dWN6MGlhSFIwY0RvdkwzZDNkeTUzTXk1dmNtY3ZNakF3TUM5emRtY2lJSGRwWkhSb1BTSTFNaTR4TXpkbGVDSWdhR1ZwWjJoMFBTSTJMakExTVdWNElpQnliMnhsUFNKcGJXY2lJR1p2WTNWellXSnNaVDBpWm1Gc2MyVWlJSFpwWlhkQ2IzZzlJakFnTFRFM01ERXVOU0F5TXpBME5DNDNJREkyTnpRdU5pSWdlRzFzYm5NNmVHeHBibXM5SW1oMGRIQTZMeTkzZDNjdWR6TXViM0puTHpFNU9Ua3ZlR3hwYm1zaUlHRnlhV0V0YUdsa1pHVnVQU0owY25WbElpQnpkSGxzWlQwaWRtVnlkR2xqWVd3dFlXeHBaMjQ2SUMweUxqSXdNbVY0T3lCdFlYZ3RkMmxrZEdnNklEazRKVHNpUGp4a1pXWnpQanh3WVhSb0lHbGtQU0pOU2xndE15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5MVVSVmd0U1MweFJEUTBOeUlnWkQwaVRUUXdJRFF6TjFFeU1TQTBNemNnTWpFZ05EUTFVVEl4SURRMU1DQXpOeUExTURGVU56RWdOakF5VERnNElEWTFNVkU1TXlBMk5qa2dNVEF4SURZM04wZzFOamxJTmpVNVVUWTVNU0EyTnpjZ05qazNJRFkzTmxRM01EUWdOalkzVVRjd05DQTJOakVnTmpnM0lEVTFNMVEyTmpnZ05EUTBVVFkyT0NBME16Y2dOalE1SURRek4xRTJOREFnTkRNM0lEWXpOeUEwTXpkVU5qTXhJRFEwTWt3Mk1qa2dORFExVVRZeU9TQTBOVEVnTmpNMUlEUTVNRlEyTkRFZ05UVXhVVFkwTVNBMU9EWWdOakk0SURZd05GUTFOek1nTmpJNVVUVTJPQ0EyTXpBZ05URTFJRFl6TVZFME5qa2dOak14SURRMU55QTJNekJVTkRNNUlEWXlNbEUwTXpnZ05qSXhJRE0yT0NBek5ETlVNams0SURZd1VUSTVPQ0EwT0NBek9EWWdORFpSTkRFNElEUTJJRFF5TnlBME5WUTBNellnTXpaUk5ETTJJRE14SURRek15QXlNbEUwTWprZ05DQTBNalFnTVV3ME1qSWdNRkUwTVRrZ01DQTBNVFVnTUZFME1UQWdNQ0F6TmpNZ01WUXlNamdnTWxFNU9TQXlJRFkwSURCSU5EbFJORE1nTmlBME15QTVWRFExSURJM1VUUTVJRFF3SURVMUlEUTJTRGd6U0RrMFVURTNOQ0EwTmlBeE9Ea2dOVFZSTVRrd0lEVTJJREU1TVNBMU5sRXhPVFlnTlRrZ01qQXhJRGMyVkRJME1TQXlNek5STWpVNElETXdNU0F5TmprZ016UTBVVE16T1NBMk1Ua2dNek01SURZeU5WRXpNemtnTmpNd0lETXhNQ0EyTXpCSU1qYzVVVEl4TWlBMk16QWdNVGt4SURZeU5GRXhORFlnTmpFMElERXlNU0ExT0ROVU5qY2dORFkzVVRZd0lEUTBOU0ExTnlBME5ERlVORE1nTkRNM1NEUXdXaUl2UGp4d1lYUm9JR2xrUFNKTlNsZ3R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TFVUlZndFNTMHhSRFEyTVNJZ1pEMGlUVEkySURNNE5WRXhPU0F6T1RJZ01Ua2dNemsxVVRFNUlETTVPU0F5TWlBME1URlVNamNnTkRJMVVUSTVJRFF6TUNBek5pQTBNekJVT0RjZ05ETXhTREUwTUV3eE5Ua2dOVEV4VVRFMk1pQTFNaklnTVRZMklEVTBNRlF4TnpNZ05UWTJWREUzT1NBMU9EWlVNVGczSURZd00xUXhPVGNnTmpFMVZESXhNU0EyTWpSVU1qSTVJRFl5TmxFeU5EY2dOakkxSURJMU5DQTJNVFZVTWpZeElEVTVObEV5TmpFZ05UZzVJREkxTWlBMU5EbFVNak15SURRM01Fd3lNaklnTkRNelVUSXlNaUEwTXpFZ01qY3lJRFF6TVVnek1qTlJNek13SURReU5DQXpNekFnTkRJd1VUTXpNQ0F6T1RnZ016RTNJRE00TlVneU1UQk1NVGMwSURJME1GRXhNelVnT0RBZ01UTTFJRFk0VVRFek5TQXlOaUF4TmpJZ01qWlJNVGszSURJMklESXpNQ0EyTUZReU9ETWdNVFEwVVRJNE5TQXhOVEFnTWpnNElERTFNVlF6TURNZ01UVXpTRE13TjFFek1qSWdNVFV6SURNeU1pQXhORFZSTXpJeUlERTBNaUF6TVRrZ01UTXpVVE14TkNBeE1UY2dNekF4SURrMVZESTJOeUEwT0ZReU1UWWdObFF4TlRVZ0xURXhVVEV5TlNBdE1URWdPVGdnTkZRMU9TQTFObEUxTnlBMk5DQTFOeUE0TTFZeE1ERk1PVElnTWpReFVURXlOeUF6T0RJZ01USTRJRE00TTFFeE1qZ2dNemcxSURjM0lETTROVWd5TmxvaUx6NDhjR0YwYUNCcFpEMGlUVXBZTFRN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kxWUkZXQzFPTFRNNU5DSWdaRDBpVFRVeElEQlJORFlnTkNBME5pQTNVVFEySURrZ01qRTFJRE0xTjFRek9EZ2dOekE1VVRNNU1TQTNNVFlnTkRFMklEY3hObEUwTXprZ056RTJJRFEwTkNBM01EbFJORFEzSURjd05TQTJNVFlnTXpVM1ZEYzROaUEzVVRjNE5pQTBJRGM0TVNBd1NEVXhXazAxTURjZ016UTBURE00TkNBMU9UWk1NVE0zSURreVRETTRNeUE1TVVnMk16QlJOak13SURreklEVXdOeUF6TkRSYUlpOCtQSEJoZEdnZ2FXUTlJazFLV0MwekxWUkZXQzFKTFRGRU5ETkNJaUJrUFNKTk1qSTRJRFl6TjFFeE9UUWdOak0zSURFNU1pQTJOREZSTVRreElEWTBNeUF4T1RFZ05qUTVVVEU1TVNBMk56TWdNakF5SURZNE1sRXlNRFFnTmpneklESXhPU0EyT0ROUk1qWXdJRFk0TVNBek5UVWdOamd4VVRNNE9TQTJPREVnTkRFNElEWTRNVlEwTmpNZ05qZ3lWRFE0TXlBMk9ESlJORGs1SURZNE1pQTBPVGtnTmpjeVVUUTVPU0EyTnpBZ05EazNJRFkxT0ZFME9USWdOalF4SURRNE55QTJNemhJTkRnMVVUUTRNeUEyTXpnZ05EZ3dJRFl6T0ZRME56TWdOak00VkRRMk5DQTJNemRVTkRVMUlEWXpOMUUwTVRZZ05qTTJJRFF3TlNBMk16UlVNemczSURZeU0xRXpPRFFnTmpFNUlETTFOU0ExTURCUk16UTRJRFEzTkNBek5EQWdORFF5VkRNeU9DQXpPVFZNTXpJMElETTRNRkV6TWpRZ016YzRJRFEyT1NBek56aElOakUwVERZeE5TQXpPREZSTmpFMUlETTROQ0EyTkRZZ05UQTBVVFkzTkNBMk1Ua2dOamMwSURZeU4xUTJNVGNnTmpNM1VUVTVOQ0EyTXpjZ05UZzNJRFl6T1ZRMU9EQWdOalE0VVRVNE1DQTJOVEFnTlRneUlEWTJNRkUxT0RZZ05qYzNJRFU0T0NBMk56bFVOakEwSURZNE1sRTJNRGtnTmpneUlEWTBOaUEyT0RGVU56UXdJRFk0TUZFNE1ESWdOamd3SURnek5TQTJPREZVT0RjeElEWTRNbEU0T0RnZ05qZ3lJRGc0T0NBMk56SlJPRGc0SURZME5TQTROellnTmpNNFNEZzNORkU0TnpJZ05qTTRJRGcyT1NBMk16aFVPRFl5SURZek9GUTROVE1nTmpNM1ZEZzBOQ0EyTXpkUk9EQTFJRFl6TmlBM09UUWdOak0wVkRjM05pQTJNak5STnpjeklEWXhPQ0EzTURRZ016UXdWRFl6TkNBMU9GRTJNelFnTlRFZ05qTTRJRFV4VVRZME5pQTBPQ0EyT1RJZ05EWklOekl6VVRjeU9TQXpPQ0EzTWprZ016ZFVOekkySURFNVVUY3lNaUEySURjeE5pQXdTRGN3TVZFMk5qUWdNaUExTmpjZ01sRTFNek1nTWlBMU1EUWdNbFEwTlRnZ01sUTBNemNnTVZFME1qQWdNU0EwTWpBZ01UQlJOREl3SURFMUlEUXlNeUF5TkZFME1qZ2dORE1nTkRNeklEUTFVVFF6TnlBME5pQTBORGdnTkRaSU5EVTBVVFE0TVNBME5pQTFNVFFnTkRsUk5USXdJRFV3SURVeU1pQTFNRlExTWpnZ05UVlVOVE0wSURZMFZEVTBNQ0E0TWxRMU5EY2dNVEV3VkRVMU9DQXhOVE5STlRZMUlERTRNU0ExTmprZ01UazRVVFl3TWlBek16QWdOakF5SURNek1WUTBOVGNnTXpNeVNETXhNa3d5TnprZ01UazNVVEkwTlNBMk15QXlORFVnTlRoUk1qUTFJRFV4SURJMU15QTBPVlF6TURNZ05EWklNek0wVVRNME1DQXpPQ0F6TkRBZ016ZFVNek0zSURFNVVUTXpNeUEySURNeU55QXdTRE14TWxFeU56VWdNaUF4TnpnZ01sRXhORFFnTWlBeE1UVWdNbFEyT1NBeVZEUTRJREZSTXpFZ01TQXpNU0F4TUZFek1TQXhNaUF6TkNBeU5GRXpPU0EwTXlBME5DQTBOVkUwT0NBME5pQTFPU0EwTmtnMk5WRTVNaUEwTmlBeE1qVWdORGxSTVRNNUlEVXlJREUwTkNBMk1WRXhORGNnTmpVZ01qRTJJRE16T1ZReU9EVWdOakk0VVRJNE5TQTJNelVnTWpJNElEWXpOMW9pTHo0OGNHRjBhQ0JwWkQwaVRVcFlMVE10VkVWWUxVa3RNVVEwTlRNaUlHUTlJazB4TVRnZ0xURTJNbEV4TWpBZ0xURTJNaUF4TWpRZ0xURTJORlF4TXpVZ0xURTJOMVF4TkRjZ0xURTJPRkV4TmpBZ0xURTJPQ0F4TnpFZ0xURTFOVlF4T0RjZ0xURXlObEV4T1RjZ0xUazVJREl5TVNBeU4xUXlOamNnTWpZM1ZESTRPU0F6T0RKV016ZzFTREkwTWxFeE9UVWdNemcxSURFNU1pQXpPRGRSTVRnNElETTVNQ0F4T0RnZ016azNUREU1TlNBME1qVlJNVGszSURRek1DQXlNRE1nTkRNd1ZESTFNQ0EwTXpGUk1qazRJRFF6TVNBeU9UZ2dORE15VVRJNU9DQTBNelFnTXpBM0lEUTRNbFF6TVRrZ05UUXdVVE0xTmlBM01EVWdORFkxSURjd05WRTFNRElnTnpBeklEVXlOaUEyT0ROVU5UVXdJRFl6TUZFMU5UQWdOVGswSURVeU9TQTFOemhVTkRnM0lEVTJNVkUwTkRNZ05UWXhJRFEwTXlBMk1ETlJORFF6SURZeU1pQTBOVFFnTmpNMlZEUTNPQ0EyTlRkTU5EZzNJRFkyTWxFME56RWdOalk0SURRMU55QTJOamhSTkRRMUlEWTJPQ0EwTXpRZ05qVTRWRFF4T1NBMk16QlJOREV5SURZd01TQTBNRE1nTlRVeVZETTROeUEwTmpsVU16Z3dJRFF6TTFFek9EQWdORE14SURRek5TQTBNekZSTkRnd0lEUXpNU0EwT0RjZ05ETXdWRFE1T0NBME1qUlJORGs1SURReU1DQTBPVFlnTkRBM1ZEUTVNU0F6T1RGUk5EZzVJRE00TmlBME9ESWdNemcyVkRReU9DQXpPRFZJTXpjeVRETTBPU0F5TmpOUk16QXhJREUxSURJNE1pQXRORGRSTWpVMUlDMHhNeklnTWpFeUlDMHhOek5STVRjMUlDMHlNRFVnTVRNNUlDMHlNRFZSTVRBM0lDMHlNRFVnT0RFZ0xURTRObFExTlNBdE1UTXlVVFUxSUMwNU5TQTNOaUF0TnpoVU1URTRJQzAyTVZFeE5qSWdMVFl4SURFMk1pQXRNVEF6VVRFMk1pQXRNVEl5SURFMU1TQXRNVE0yVkRFeU55QXRNVFUzVERFeE9DQXRNVFl5V2lJdlBqeHdZWFJvSUdsa1BTSk5TbGd0TXk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XkxVVJWZ3RUaTB5TWtNMUlpQmtQU0pOTnpnZ01qVXdVVGM0SURJM05DQTVOU0F5T1RKVU1UTTRJRE14TUZFeE5qSWdNekV3SURFNE1DQXlPVFJVTVRrNUlESTFNVkV4T1RrZ01qSTJJREU0TWlBeU1EaFVNVE01SURFNU1GUTVOaUF5TURkVU56Z2dNalV3V2lJdlBqeHdZWFJvSUdsa1BTSk5TbGd0TXkxVVJWZ3RUaTB5TWpFeUlpQmtQU0pOT0RRZ01qTTNWRGcwSURJMU1GUTVPQ0F5TnpCSU5qYzVVVFk1TkNBeU5qSWdOamswSURJMU1GUTJOemtnTWpNd1NEazRVVGcwSURJek55QTROQ0F5TlRCYUlpOCtQSEJoZEdnZ2FXUTlJazFLV0MwekxWUkZXQzFPTFRNMklpQmtQU0pOTkRJZ016RXpVVFF5SURRM05pQXhNak1nTlRjeFZETXdNeUEyTmpaUk16Y3lJRFkyTmlBME1ESWdOak13VkRRek1pQTFOVEJSTkRNeUlEVXlOU0EwTVRnZ05URXdWRE0zT1NBME9UVlJNelUySURRNU5TQXpOREVnTlRBNVZETXlOaUExTkRoUk16STJJRFU1TWlBek56TWdOakF4VVRNMU1TQTJNak1nTXpFeElEWXlObEV5TkRBZ05qSTJJREU1TkNBMU5qWlJNVFEzSURVd01DQXhORGNnTXpZMFRERTBPQ0F6TmpCUk1UVXpJRE0yTmlBeE5UWWdNemN6VVRFNU55QTBNek1nTWpZeklEUXpNMGd5TmpkUk16RXpJRFF6TXlBek5EZ2dOREUwVVRNM01pQTBNREFnTXprMklETTNORlEwTXpVZ016RTNVVFExTmlBeU5qZ2dORFUySURJeE1GWXhPVEpSTkRVMklERTJPU0EwTlRFZ01UUTVVVFEwTUNBNU1DQXpPRGNnTXpSVU1qVXpJQzB5TWxFeU1qVWdMVEl5SURFNU9TQXRNVFJVTVRReklERTJWRGt5SURjMVZEVTJJREUzTWxRME1pQXpNVE5hVFRJMU55QXpPVGRSTWpJM0lETTVOeUF5TURVZ016Z3dWREUzTVNBek16VlVNVFUwSURJM09GUXhORGdnTWpFMlVURTBPQ0F4TXpNZ01UWXdJRGszVkRFNU9DQXpPVkV5TWpJZ01qRWdNalV4SURJeFVUTXdNaUF5TVNBek1qa2dOVGxSTXpReUlEYzNJRE0wTnlBeE1EUlVNelV5SURJd09WRXpOVElnTWpnNUlETTBOeUF6TVRaVU16STVJRE0yTVZFek1ESWdNemszSURJMU55QXpPVGRhSWk4K1BIQmhkR2dnYVdROUlrMUtXQzB6TFZSRldDMVRUeTAxUWlJZ1pEMGlUVEl3TWlBdE16UTVWamcxTUVnek9UUldPREV3U0RJME1sWXRNekE1U0RNNU5GWXRNelE1U0RJd01sb2lMejQ4Y0dGMGFDQnBaRDBpVFVwWUxUTXRWRVZZTFVrdE1VUTJSa01pSUdROUlrMHpOQ0F4TlRaUk16UWdNamN3SURFeU1DQXpOVFpVTXpBNUlEUTBNbEV6TnprZ05EUXlJRFF5TVNBME1ESlVORGM0SURNd05GRTBPRFFnTWpjMUlEUTROU0F5TXpkV01qQTRVVFV6TkNBeU9ESWdOVFl3SURNM05GRTFOalFnTXpnNElEVTJOaUF6T1RCVU5UZ3lJRE01TTFFMk1ETWdNemt6SURZd015QXpPRFZSTmpBeklETTNOaUExT1RRZ016UTJWRFUxT0NBeU5qRlVORGszSURFMk1VdzBPRFlnTVRRM1REUTROeUF4TWpOUk5EZzVJRFkzSURRNU5TQTBOMVExTVRRZ01qWlJOVEk0SURJNElEVTBNQ0F6TjFRMU5UY2dOakJSTlRVNUlEWTNJRFUyTWlBMk9GUTFOemNnTnpCUk5UazNJRGN3SURVNU55QTJNbEUxT1RjZ05UWWdOVGt4SURRelVUVTNPU0F4T1NBMU5UWWdOVlExTVRJZ0xURXdTRFV3TlZFME16Z2dMVEV3SURReE5DQTJNa3cwTVRFZ05qbE1OREF3SURZeFVUTTVNQ0ExTXlBek56QWdOREZVTXpJMUlERTRWREkyTnlBdE1sUXlNRE1nTFRFeFVURXlOQ0F0TVRFZ056a2dNemxVTXpRZ01UVTJXazB5TURnZ01qWlJNalUzSURJMklETXdOaUEwTjFRek56a2dPVEJNTkRBeklERXhNbEUwTURFZ01qVTFJRE01TmlBeU9UQlJNemd5SURRd05TQXpNRFFnTkRBMVVUSXpOU0EwTURVZ01UZ3pJRE16TWxFeE5UWWdNamt5SURFek9TQXlNalJVTVRJeElERXlNRkV4TWpFZ056RWdNVFEySURRNVZESXdPQ0F5TmxvaUx6NDhjR0YwYUNCcFpEMGlUVXBZTFRN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E10VkVWWUxVa3RNVVEwTlRRaUlHUTlJazB6TVRFZ05ETlJNamsySURNd0lESTJOeUF4TlZReU1EWWdNRkV4TkRNZ01DQXhNRFVnTkRWVU5qWWdNVFl3VVRZMklESTJOU0F4TkRNZ016VXpWRE14TkNBME5ESlJNell4SURRME1pQTBNREVnTXprMFREUXdOQ0F6T1RoUk5EQTJJRFF3TVNBME1Ea2dOREEwVkRReE9DQTBNVEpVTkRNeElEUXhPVlEwTkRjZ05ESXlVVFEyTVNBME1qSWdORGN3SURReE0xUTBPREFnTXprMFVUUTRNQ0F6TnprZ05ESXpJREUxTWxRek5qTWdMVGd3VVRNME5TQXRNVE0wSURJNE5pQXRNVFk1VkRFMU1TQXRNakExVVRFd0lDMHlNRFVnTVRBZ0xURXpOMUV4TUNBdE1URXhJREk0SUMwNU1WUTNOQ0F0TnpGUk9Ea2dMVGN4SURFd01pQXRPREJVTVRFMklDMHhNVEZSTVRFMklDMHhNakVnTVRFMElDMHhNekJVTVRBM0lDMHhORFJVT1RrZ0xURTFORlE1TWlBdE1UWXlURGt3SUMweE5qUklPVEZSTVRBeElDMHhOamNnTVRVeElDMHhOamRSTVRnNUlDMHhOamNnTWpFeElDMHhOVFZSTWpNMElDMHhORFFnTWpVMElDMHhNakpVTWpneUlDMDNOVkV5T0RnZ0xUVTJJREk1T0NBdE1UTlJNekV4SURNMUlETXhNU0EwTTFwTk16ZzBJRE15T0V3ek9EQWdNek01VVRNM055QXpOVEFnTXpjMUlETTFORlF6TmprZ016WTRWRE0xT1NBek9ESlVNelEySURNNU0xUXpNamdnTkRBeVZETXdOaUEwTURWUk1qWXlJRFF3TlNBeU1qRWdNelV5VVRFNU1TQXpNVE1nTVRjeElESXpNMVF4TlRFZ01URTNVVEUxTVNBek9DQXlNVE1nTXpoUk1qWTVJRE00SURNeU15QXhNRGhNTXpNeElERXhPRXd6T0RRZ016STRXaUl2UGp4d1lYUm9JR2xrUFNKTlNsZ3RNe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10VkVWWUxVNHRNa0lpSUdROUlrMDFOaUF5TXpkVU5UWWdNalV3VkRjd0lESTNNRWd6TmpsV05ESXdURE0zTUNBMU56QlJNemd3SURVNE15QXpPRGtnTlRnelVUUXdNaUExT0RNZ05EQTVJRFUyT0ZZeU56QklOekEzVVRjeU1pQXlOaklnTnpJeUlESTFNRlEzTURjZ01qTXdTRFF3T1ZZdE5qaFJOREF4SUMwNE1pQXpPVEVnTFRneVNETTRPVWd6T0RkUk16YzFJQzA0TWlBek5qa2dMVFk0VmpJek1FZzNNRkUxTmlBeU16Y2dOVFlnTWpVd1dpSXZQanh3WVhSb0lHbGtQU0pOU2xndE15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XkxVVJWZ3RTUzB4UkRjd01DSWdaRDBpVFRFNU1DQXRNakpSTVRJMElDMHlNaUEzTmlBeE1WUXlOeUF4TURkUk1qY2dNVGMwSURrM0lESXpNa3d4TURjZ01qTTVURGs1SURJME9GRTNOaUF5TnpNZ056WWdNekEwVVRjMklETTJOQ0F4TkRRZ05EQTRWREk1TUNBME5USklNekF5VVRNMk1DQTBOVElnTkRBMUlEUXlNVkUwTWpnZ05EQTFJRFF5T0NBek9USlJOREk0SURNNE1TQTBNVGNnTXpZNVZETTVNU0F6TlRaUk16Z3lJRE0xTmlBek56RWdNelkxVkRNek9DQXpPRE5VTWpneklETTVNbEV5TVRjZ016a3lJREUyTnlBek5qaFVNVEUySURNd09GRXhNVFlnTWpnNUlERXpNeUF5TnpKUk1UUXlJREkyTXlBeE5EVWdNall5VkRFMU55QXlOalJSTVRnNElESTNPQ0F5TXpnZ01qYzRTREkwTTFFek1EZ2dNamM0SURNd09DQXlORGRSTXpBNElESXdOaUF5TWpNZ01qQTJVVEUzTnlBeU1EWWdNVFF5SURJeE9Vd3hNeklnTWpFeVVUWTRJREUyT1NBMk9DQXhNVEpSTmpnZ016a2dNakF4SURNNVVUSTFNeUF6T1NBeU9EWWdORGxVTXpJNElEY3lWRE0wTlNBNU5GUXpOaklnTVRBMVVUTTNOaUF4TURNZ016YzJJRGc0VVRNM05pQTNPU0F6TmpVZ05qSlVNek0wSURJMlZESTNOU0F0T0ZReE9UQWdMVEl5V2lJdlBqeHdZWFJvSUdsa1BTSk5TbGd0TXkxVVJWZ3RUaTB6TkNJZ1pEMGlUVFEyTWlBd1VUUTBOQ0F6SURNek15QXpVVEl4TnlBeklERTVPU0F3U0RFNU1GWTBOa2d5TWpGUk1qUXhJRFEySURJME9DQTBObFF5TmpVZ05EaFVNamM1SURVelZESTROaUEyTVZFeU9EY2dOak1nTWpnM0lERXhOVll4TmpWSU1qaFdNakV4VERFM09TQTBOREpSTXpNeUlEWTNOQ0F6TXpRZ05qYzFVVE16TmlBMk56Y2dNelUxSURZM04wZ3pOek5NTXpjNUlEWTNNVll5TVRGSU5EY3hWakUyTlVnek56bFdNVEUwVVRNM09TQTNNeUF6TnprZ05qWlVNemcxSURVMFVUTTVNeUEwTnlBME5ESWdORFpJTkRjeFZqQklORFl5V2sweU9UTWdNakV4VmpVME5VdzNOQ0F5TVRKTU1UZ3pJREl4TVVneU9UTmFJaTgrUEhCaGRHZ2dhV1E5SWsxS1dDMHpMVlJGV0MxVFR5MDFSQ0lnWkQwaVRUSXlJRGd4TUZZNE5UQklNakUwVmkwek5EbElNakpXTFRNd09VZ3hOelJXT0RFd1NESXlXaUl2UGp4d1lYUm9JR2xrUFNKTlNsZ3RNeTFVUlZndFNTMHhSRGN3UXlJZ1pEMGlUVFU0SUMweU1UWlJNalVnTFRJeE5pQXlNeUF0TVRnMlVUSXpJQzB4TnpZZ056TWdNalpVTVRJM0lESXpORkV4TkRNZ01qZzVJREU0TWlBek5ERlJNalV5SURReU55QXpOREVnTkRReFVUTTBNeUEwTkRFZ016UTVJRFEwTVZRek5Ua2dORFF5VVRRek1pQTBORElnTkRjeElETTVORlExTVRBZ01qYzJVVFV4TUNBeU1Ua2dORGcySURFMk5WUTBNalVnTnpSVU16UTFJREV6VkRJMk5pQXRNVEJJTWpVMVNESTBPRkV4T1RjZ0xURXdJREUyTlNBek5Vd3hOakFnTkRGTU1UTXpJQzAzTVZFeE1EZ2dMVEUyT0NBeE1EUWdMVEU0TVZRNU1pQXRNakF5VVRjMklDMHlNVFlnTlRnZ0xUSXhObHBOTkRJMElETXlNbEUwTWpRZ016VTVJRFF3TnlBek9ESlVNelUzSURRd05WRXpNaklnTkRBMUlESTROeUF6TnpaVU1qTXhJRE13TUZFeU1UY2dNalk1SURFNU15QXhOekJNTVRjMklERXdNbEV4T1RNZ01qWWdNall3SURJMlVUSTVPQ0F5TmlBek16UWdOakpSTXpZM0lEa3lJRE00T1NBeE5UaFVOREU0SURJMk5sUTBNalFnTXpJeVdpSXZQand2WkdWbWN6NDhaeUJ6ZEhKdmEyVTlJbU4xY25KbGJuUkRiMnh2Y2lJZ1ptbHNiRDBpWTNWeWNtVnVkRU52Ykc5eUlpQnpkSEp2YTJVdGQybGtkR2c5SWpBaUlIUnlZVzV6Wm05eWJUMGljMk5oYkdVb01Td3RNU2tpUGp4bklHUmhkR0V0Ylcxc0xXNXZaR1U5SW0xaGRHZ2lQanhuSUdSaGRHRXRiVzFzTFc1dlpHVTlJbTFtY21GaklqNDhaeUJrWVhSaExXMXRiQzF1YjJSbFBTSnRjbTkzSWlCMGNtRnVjMlp2Y20wOUluUnlZVzV6YkdGMFpTZ3lNakFzTnpRM0xqSXBJajQ4WnlCa1lYUmhMVzF0YkMxdWIyUmxQU0p0YVNJK1BIVnpaU0JrWVhSaExXTTlJakZFTkRVeElpQjRiR2x1YXpwb2NtVm1QU0lqVFVwWUxUTXRWRVZZTFVrdE1VUTBOVEVpTHo0OEwyYytQR2NnWkdGMFlTMXRiV3d0Ym05a1pUMGliWE4xWWlJZ2RISmhibk5tYjNKdFBTSjBjbUZ1YzJ4aGRHVW9OVEl3TERBcElqNDhaeUJrWVhSaExXMXRiQzF1YjJSbFBTSnRhU0krUEhWelpTQmtZWFJoTFdNOUlqRkVORFEzSWlCNGJHbHVhenBvY21WbVBTSWpUVXBZTFRNdFZFVllMVWt0TVVRME5EY2lMejQ4TDJjK1BHY2daR0YwWVMxdGJXd3RibTlrWlQwaWJXa2lJSFJ5WVc1elptOXliVDBpZEhKaGJuTnNZWFJsS0RZeE55d3RNVFV3S1NCelkyRnNaU2d3TGpjd055a2lQangxYzJVZ1pHRjBZUzFqUFNJeFJEUTFSQ0lnZUd4cGJtczZhSEpsWmowaUkwMUtXQzB6TFZSRldDMUpMVEZFTkRWRUlpOCtQQzluUGp3dlp6NDhMMmMrUEdjZ1pHRjBZUzF0Yld3dGJtOWtaVDBpYlhKdmR5SWdkSEpoYm5ObWIzSnRQU0owY21GdWMyeGhkR1VvTlRVd0xqZ3NMVFk0TmlraVBqeG5JR1JoZEdFdGJXMXNMVzV2WkdVOUltMXBJajQ4ZFhObElHUmhkR0V0WXowaU1VUTBOVEVpSUhoc2FXNXJPbWh5WldZOUlpTk5TbGd0TXkxVVJWZ3RTUzB4UkRRMU1TSXZQand2Wno0OFp5QmtZWFJoTFcxdGJDMXViMlJsUFNKdGFTSWdkSEpoYm5ObWIzSnRQU0owY21GdWMyeGhkR1VvTlRJd0xEQXBJajQ4ZFhObElHUmhkR0V0WXowaU1VUTBOakVpSUhoc2FXNXJPbWh5WldZOUlpTk5TbGd0TXkxVVJWZ3RTUzB4UkRRMk1TSXZQand2Wno0OEwyYytQSEpsWTNRZ2QybGtkR2c5SWpFM05ESXVOeUlnYUdWcFoyaDBQU0kyTUNJZ2VEMGlNVEl3SWlCNVBTSXlNakFpTHo0OEwyYytQR2NnWkdGMFlTMXRiV3d0Ym05a1pUMGliVzhpSUhSeVlXNXpabTl5YlQwaWRISmhibk5zWVhSbEtESXlOakF1TlN3d0tTSStQSFZ6WlNCa1lYUmhMV005SWpORUlpQjRiR2x1YXpwb2NtVm1QU0lqVFVwWUxUTXRWRVZZTFU0dE0wUWlMejQ4TDJjK1BHY2daR0YwWVMxdGJXd3RibTlrWlQwaWJXWnlZV01pSUhSeVlXNXpabTl5YlQwaWRISmhibk5zWVhSbEtETXpNVFl1TWl3d0tTSStQR2NnWkdGMFlTMXRiV3d0Ym05a1pUMGliWEp2ZHlJZ2RISmhibk5tYjNKdFBTSjBjbUZ1YzJ4aGRHVW9Nakl3TERjMU5Ta2lQanhuSUdSaGRHRXRiVzFzTFc1dlpHVTlJbTFwSWo0OGRYTmxJR1JoZEdFdFl6MGlNemswSWlCNGJHbHVhenBvY21WbVBTSWpUVXBZTFRNdFZFVllMVTR0TXprMElpOCtQQzluUGp4bklHUmhkR0V0Ylcxc0xXNXZaR1U5SW0xemRXSWlJSFJ5WVc1elptOXliVDBpZEhKaGJuTnNZWFJsS0Rnek15d3dLU0krUEdjZ1pHRjBZUzF0Yld3dGJtOWtaVDBpYldraVBqeDFjMlVnWkdGMFlTMWpQU0l4UkRRelFpSWdlR3hwYm1zNmFISmxaajBpSTAxS1dDMHpMVlJGV0MxSkxURkVORE5DSWk4K1BDOW5QanhuSUdSaGRHRXRiVzFzTFc1dlpHVTlJbTFwSWlCMGNtRnVjMlp2Y20wOUluUnlZVzV6YkdGMFpTZzROalFzTFRFMU1Da2djMk5oYkdVb01DNDNNRGNwSWo0OGRYTmxJR1JoZEdFdFl6MGlNVVEwTlRNaUlIaHNhVzVyT21oeVpXWTlJaU5OU2xndE15MVVSVmd0U1MweFJEUTFNeUl2UGp3dlp6NDhMMmMrUEM5blBqeG5JR1JoZEdFdGJXMXNMVzV2WkdVOUltMXpkV0lpSUhSeVlXNXpabTl5YlQwaWRISmhibk5zWVhSbEtEZzFNaTR4TEMwMk9EWXBJajQ4WnlCa1lYUmhMVzF0YkMxdWIyUmxQU0p0YVNJK1BIVnpaU0JrWVhSaExXTTlJakZFTkRVd0lpQjRiR2x1YXpwb2NtVm1QU0lqVFVwWUxUTXRWRVZZTFVrdE1VUTBOVEFpTHo0OEwyYytQR2NnWkdGMFlTMXRiV3d0Ym05a1pUMGliV2tpSUhSeVlXNXpabTl5YlQwaWRISmhibk5zWVhSbEtEUTJOaXd0TVRVd0tTQnpZMkZzWlNnd0xqY3dOeWtpUGp4MWMyVWdaR0YwWVMxalBTSXhSRFExUkNJZ2VHeHBibXM2YUhKbFpqMGlJMDFLV0MwekxWUkZXQzFKTFRGRU5EVkVJaTgrUEM5blBqd3ZaejQ4Y21WamRDQjNhV1IwYUQwaU1qTXpOUzQ1SWlCb1pXbG5hSFE5SWpZd0lpQjRQU0l4TWpBaUlIazlJakl5TUNJdlBqd3ZaejQ4WnlCa1lYUmhMVzF0YkMxdWIyUmxQU0p0YnlJZ2RISmhibk5tYjNKdFBTSjBjbUZ1YzJ4aGRHVW9OakV4TkM0MExEQXBJajQ4ZFhObElHUmhkR0V0WXowaU1qSkROU0lnZUd4cGJtczZhSEpsWmowaUkwMUtXQzB6TFZSRldDMU9MVEl5UXpVaUx6NDhMMmMrUEdjZ1pHRjBZUzF0Yld3dGJtOWtaVDBpYldaeVlXTWlJSFJ5WVc1elptOXliVDBpZEhKaGJuTnNZWFJsS0RZMk1UUXVOaXd3S1NJK1BHY2daR0YwWVMxdGJXd3RibTlrWlQwaWJYSnZkeUlnZEhKaGJuTm1iM0p0UFNKMGNtRnVjMnhoZEdVb01qSXdMRFkzTmlraVBqeG5JR1JoZEdFdGJXMXNMVzV2WkdVOUltMXBJajQ4ZFhObElHUmhkR0V0WXowaU1VUTBOVEVpSUhoc2FXNXJPbWh5WldZOUlpTk5TbGd0TXkxVVJWZ3RTUzB4UkRRMU1TSXZQand2Wno0OFp5QmtZWFJoTFcxdGJDMXViMlJsUFNKdGFTSWdkSEpoYm5ObWIzSnRQU0owY21GdWMyeGhkR1VvTlRJd0xEQXBJajQ4ZFhObElHUmhkR0V0WXowaU1VUTBOVE1pSUhoc2FXNXJPbWh5WldZOUlpTk5TbGd0TXkxVVJWZ3RTUzB4UkRRMU15SXZQand2Wno0OEwyYytQR2NnWkdGMFlTMXRiV3d0Ym05a1pUMGliWEp2ZHlJZ2RISmhibk5tYjNKdFBTSjBjbUZ1YzJ4aGRHVW9NekUwTGpVc0xUWTROaWtpUGp4bklHUmhkR0V0Ylcxc0xXNXZaR1U5SW0xcElqNDhkWE5sSUdSaGRHRXRZejBpTVVRME5URWlJSGhzYVc1ck9taHlaV1k5SWlOTlNsZ3RNeTFVUlZndFNTMHhSRFExTVNJdlBqd3ZaejQ4WnlCa1lYUmhMVzF0YkMxdWIyUmxQU0p0YVNJZ2RISmhibk5tYjNKdFBTSjBjbUZ1YzJ4aGRHVW9OVEl3TERBcElqNDhkWE5sSUdSaGRHRXRZejBpTVVRME5qRWlJSGhzYVc1ck9taHlaV1k5SWlOTlNsZ3RNeTFVUlZndFNTMHhSRFEyTVNJdlBqd3ZaejQ4TDJjK1BISmxZM1FnZDJsa2RHZzlJakV5TnpBaUlHaGxhV2RvZEQwaU5qQWlJSGc5SWpFeU1DSWdlVDBpTWpJd0lpOCtQQzluUGp4bklHUmhkR0V0Ylcxc0xXNXZaR1U5SW0xdklpQjBjbUZ1YzJadmNtMDlJblJ5WVc1emJHRjBaU2c0TXpRMkxqZ3NNQ2tpUGp4MWMyVWdaR0YwWVMxalBTSXlNakV5SWlCNGJHbHVhenBvY21WbVBTSWpUVXBZTFRNdFZFVllMVTR0TWpJeE1pSXZQand2Wno0OFp5QmtZWFJoTFcxdGJDMXViMlJsUFNKdFpuSmhZeUlnZEhKaGJuTm1iM0p0UFNKMGNtRnVjMnhoZEdVb09UTTBOeXd3S1NJK1BHY2daR0YwWVMxdGJXd3RibTlrWlQwaWJYSnZkeUlnZEhKaGJuTm1iM0p0UFNKMGNtRnVjMnhoZEdVb01qSXdMRGcxTWlraVBqeG5JR1JoZEdFdGJXMXNMVzV2WkdVOUltMXVJajQ4ZFhObElHUmhkR0V0WXowaU16WWlJSGhzYVc1ck9taHlaV1k5SWlOTlNsZ3RNeTFVUlZndFRpMHpOaUl2UGp3dlp6NDhaeUJrWVhSaExXMXRiQzF1YjJSbFBTSnRjbTkzSWlCMGNtRnVjMlp2Y20wOUluUnlZVzV6YkdGMFpTZzJOall1Tnl3d0tTSStQR2NnWkdGMFlTMXRiV3d0Ym05a1pUMGliVzhpSUhSeVlXNXpabTl5YlQwaWRISmhibk5zWVhSbEtEQWdMVEF1TlNraVBqeDFjMlVnWkdGMFlTMWpQU0kxUWlJZ2VHeHBibXM2YUhKbFpqMGlJMDFLV0MwekxWUkZXQzFUVHkwMVFpSXZQand2Wno0OFp5QmtZWFJoTFcxdGJDMXViMlJsUFNKdGFTSWdkSEpoYm5ObWIzSnRQU0owY21GdWMyeGhkR1VvTkRFM0xEQXBJajQ4ZFhObElHUmhkR0V0WXowaU1VUTJSa01pSUhoc2FXNXJPbWh5WldZOUlpTk5TbGd0TXkxVVJWZ3RTUzB4UkRaR1F5SXZQand2Wno0OFp5QmtZWFJoTFcxdGJDMXViMlJsUFNKdGJ5SWdkSEpoYm5ObWIzSnRQU0owY21GdWMyeGhkR1VvTVRBMU55d3dLU0krUEhWelpTQmtZWFJoTFdNOUlqSTRJaUI0YkdsdWF6cG9jbVZtUFNJalRVcFlMVE10VkVWWUxVNHRNamdpTHo0OEwyYytQR2NnWkdGMFlTMXRiV3d0Ym05a1pUMGliWE4xWWlJZ2RISmhibk5tYjNKdFBTSjBjbUZ1YzJ4aGRHVW9NVFEwTml3d0tTSStQR2NnWkdGMFlTMXRiV3d0Ym05a1pUMGliV2tpUGp4MWMyVWdaR0YwWVMxalBTSXhSRFEwTnlJZ2VHeHBibXM2YUhKbFpqMGlJMDFLV0MwekxWUkZXQzFKTFRGRU5EUTNJaTgrUEM5blBqeG5JR1JoZEdFdGJXMXNMVzV2WkdVOUltMXBJaUIwY21GdWMyWnZjbTA5SW5SeVlXNXpiR0YwWlNnMk1UY3NMVEUxTUNrZ2MyTmhiR1VvTUM0M01EY3BJajQ4ZFhObElHUmhkR0V0WXowaU1VUTBOVVFpSUhoc2FXNXJPbWh5WldZOUlpTk5TbGd0TXkxVVJWZ3RTUzB4UkRRMVJDSXZQand2Wno0OEwyYytQR2NnWkdGMFlTMXRiV3d0Ym05a1pUMGliVzhpSUhSeVlXNXpabTl5YlQwaWRISmhibk5zWVhSbEtESTJPVEF1T1N3d0tTSStQSFZ6WlNCa1lYUmhMV005SWpJeU1USWlJSGhzYVc1ck9taHlaV1k5SWlOTlNsZ3RNeTFVUlZndFRpMHlNakV5SWk4K1BDOW5QanhuSUdSaGRHRXRiVzFzTFc1dlpHVTlJbTF6ZFdJaUlIUnlZVzV6Wm05eWJUMGlkSEpoYm5Oc1lYUmxLRE0yT1RFdU1Td3dLU0krUEdjZ1pHRjBZUzF0Yld3dGJtOWtaVDBpYldraVBqeDFjMlVnWkdGMFlTMWpQU0l4UkRRME55SWdlR3hwYm1zNmFISmxaajBpSTAxS1dDMHpMVlJGV0MxSkxURkVORFEzSWk4K1BDOW5QanhuSUdSaGRHRXRiVzFzTFc1dlpHVTlJbTFwSWlCMGNtRnVjMlp2Y20wOUluUnlZVzV6YkdGMFpTZzJNVGNzTFRFMU1Da2djMk5oYkdVb01DNDNNRGNwSWo0OGRYTmxJR1JoZEdFdFl6MGlNVVEwTlRRaUlIaHNhVzVyT21oeVpXWTlJaU5OU2xndE15MVVSVmd0U1MweFJEUTFOQ0l2UGp3dlp6NDhMMmMrUEdjZ1pHRjBZUzF0Yld3dGJtOWtaVDBpYlc4aUlIUnlZVzV6Wm05eWJUMGlkSEpoYm5Oc1lYUmxLRFEyT1RVdU5Dd3dLU0krUEhWelpTQmtZWFJoTFdNOUlqSTVJaUI0YkdsdWF6cG9jbVZtUFNJalRVcFlMVE10VkVWWUxVNHRNamtpTHo0OEwyYytQR2NnWkdGMFlTMXRiV3d0Ym05a1pUMGliVzhpSUhSeVlXNXpabTl5YlQwaWRISmhibk5zWVhSbEtEVXpNRFl1Tml3d0tTSStQSFZ6WlNCa1lYUmhMV005SWpKQ0lpQjRiR2x1YXpwb2NtVm1QU0lqVFVwWUxUTXRWRVZZTFU0dE1rSWlMejQ4TDJjK1BHY2daR0YwWVMxdGJXd3RibTlrWlQwaWJYTjFZaUlnZEhKaGJuTm1iM0p0UFNKMGNtRnVjMnhoZEdVb05qTXdOaTQ1TERBcElqNDhaeUJrWVhSaExXMXRiQzF1YjJSbFBTSnRhU0krUEhWelpTQmtZWFJoTFdNOUlqRkVOekJGSWlCNGJHbHVhenBvY21WbVBTSWpUVXBZTFRNdFZFVllMVWt0TVVRM01FVWlMejQ4TDJjK1BHY2daR0YwWVMxdGJXd3RibTlrWlQwaWJXNGlJSFJ5WVc1elptOXliVDBpZEhKaGJuTnNZWFJsS0RZd05Dd3RNVFV3S1NCelkyRnNaU2d3TGpjd055a2lQangxYzJVZ1pHRjBZUzFqUFNJek1DSWdlR3hwYm1zNmFISmxaajBpSTAxS1dDMHpMVlJGV0MxT0xUTXdJaTgrUEM5blBqd3ZaejQ4WnlCa1lYUmhMVzF0YkMxdWIyUmxQU0p0YVNJZ2RISmhibk5tYjNKdFBTSjBjbUZ1YzJ4aGRHVW9Oek14TkM0MExEQXBJajQ4ZFhObElHUmhkR0V0WXowaU1VUTNNREFpSUhoc2FXNXJPbWh5WldZOUlpTk5TbGd0TXkxVVJWZ3RTUzB4UkRjd01DSXZQand2Wno0OFp5QmtZWFJoTFcxdGJDMXViMlJsUFNKdGJ5SWdkSEpoYm5ObWIzSnRQU0owY21GdWMyeGhkR1VvTnpjNE1DNDBMREFwSWo0OGRYTmxJR1JoZEdFdFl6MGlNamdpSUhoc2FXNXJPbWh5WldZOUlpTk5TbGd0TXkxVVJWZ3RUaTB5T0NJdlBqd3ZaejQ4WnlCa1lYUmhMVzF0YkMxdWIyUmxQU0p0YzNWaWMzVndJaUIwY21GdWMyWnZjbTA5SW5SeVlXNXpiR0YwWlNnNE1UWTVMalFzTUNraVBqeG5JR1JoZEdFdGJXMXNMVzV2WkdVOUltMXBJajQ4ZFhObElHUmhkR0V0WXowaU1VUTBORGNpSUhoc2FXNXJPbWh5WldZOUlpTk5TbGd0TXkxVVJWZ3RTUzB4UkRRME55SXZQand2Wno0OFp5QmtZWFJoTFcxdGJDMXViMlJsUFNKdGJpSWdkSEpoYm5ObWIzSnRQU0owY21GdWMyeGhkR1VvTnprekxETTJNeWtnYzJOaGJHVW9NQzQzTURjcElqNDhkWE5sSUdSaGRHRXRZejBpTXpRaUlIaHNhVzVyT21oeVpXWTlJaU5OU2xndE15MVVSVmd0VGkwek5DSXZQand2Wno0OFp5QmtZWFJoTFcxdGJDMXViMlJsUFNKdGFTSWdkSEpoYm5ObWIzSnRQU0owY21GdWMyeGhkR1VvTmpFM0xDMHlORGNwSUhOallXeGxLREF1TnpBM0tTSStQSFZ6WlNCa1lYUmhMV005SWpGRU5EVkVJaUI0YkdsdWF6cG9jbVZtUFNJalRVcFlMVE10VkVWWUxVa3RNVVEwTlVRaUx6NDhMMmMrUEM5blBqeG5JR1JoZEdFdGJXMXNMVzV2WkdVOUltMXZJaUIwY21GdWMyWnZjbTA5SW5SeVlXNXpiR0YwWlNnNU5UZzRMaklzTUNraVBqeDFjMlVnWkdGMFlTMWpQU0l5TWpFeUlpQjRiR2x1YXpwb2NtVm1QU0lqVFVwWUxUTXRWRVZZTFU0dE1qSXhNaUl2UGp3dlp6NDhaeUJrWVhSaExXMXRiQzF1YjJSbFBTSnRjM1ZpYzNWd0lpQjBjbUZ1YzJadmNtMDlJblJ5WVc1emJHRjBaU2d4TURVNE9DNDBMREFwSWo0OFp5QmtZWFJoTFcxdGJDMXViMlJsUFNKdGFTSStQSFZ6WlNCa1lYUmhMV005SWpGRU5EUTNJaUI0YkdsdWF6cG9jbVZtUFNJalRVcFlMVE10VkVWWUxVa3RNVVEwTkRjaUx6NDhMMmMrUEdjZ1pHRjBZUzF0Yld3dGJtOWtaVDBpYlc0aUlIUnlZVzV6Wm05eWJUMGlkSEpoYm5Oc1lYUmxLRGM1TXl3ek5qTXBJSE5qWVd4bEtEQXVOekEzS1NJK1BIVnpaU0JrWVhSaExXTTlJak0wSWlCNGJHbHVhenBvY21WbVBTSWpUVXBZTFRNdFZFVllMVTR0TXpRaUx6NDhMMmMrUEdjZ1pHRjBZUzF0Yld3dGJtOWtaVDBpYldraUlIUnlZVzV6Wm05eWJUMGlkSEpoYm5Oc1lYUmxLRFl4Tnl3dE1qUTNLU0J6WTJGc1pTZ3dMamN3TnlraVBqeDFjMlVnWkdGMFlTMWpQU0l4UkRRMU5DSWdlR3hwYm1zNmFISmxaajBpSTAxS1dDMHpMVlJGV0MxSkxURkVORFUwSWk4K1BDOW5Qand2Wno0OFp5QmtZWFJoTFcxdGJDMXViMlJsUFNKdGJ5SWdkSEpoYm5ObWIzSnRQU0owY21GdWMyeGhkR1VvTVRFM09EVXNNQ2tpUGp4MWMyVWdaR0YwWVMxalBTSXlPU0lnZUd4cGJtczZhSEpsWmowaUkwMUtXQzB6TFZSRldDMU9MVEk1SWk4K1BDOW5QanhuSUdSaGRHRXRiVzFzTFc1dlpHVTlJbTF2SWlCMGNtRnVjMlp2Y20wOUluUnlZVzV6YkdGMFpTZ3hNakUzTkN3d0tTQjBjbUZ1YzJ4aGRHVW9NQ0F0TUM0MUtTSStQSFZ6WlNCa1lYUmhMV005SWpWRUlpQjRiR2x1YXpwb2NtVm1QU0lqVFVwWUxUTXRWRVZZTFZOUExUVkVJaTgrUEM5blBqd3ZaejQ4TDJjK1BHY2daR0YwWVMxdGJXd3RibTlrWlQwaWJYSnZkeUlnZEhKaGJuTm1iM0p0UFNKMGNtRnVjMnhoZEdVb05UWTNOUzR4TEMwMk9EWXBJajQ4WnlCa1lYUmhMVzF0YkMxdWIyUmxQU0p0YVNJK1BIVnpaU0JrWVhSaExXTTlJakZFTnpCRElpQjRiR2x1YXpwb2NtVm1QU0lqVFVwWUxUTXRWRVZZTFVrdE1VUTNNRU1pTHo0OEwyYytQR2NnWkdGMFlTMXRiV3d0Ym05a1pUMGliWE4xWWlJZ2RISmhibk5tYjNKdFBTSjBjbUZ1YzJ4aGRHVW9OVEUzTERBcElqNDhaeUJrWVhSaExXMXRiQzF1YjJSbFBTSnRhU0krUEhWelpTQmtZWFJoTFdNOUlqRkVORFV3SWlCNGJHbHVhenBvY21WbVBTSWpUVXBZTFRNdFZFVllMVWt0TVVRME5UQWlMejQ4TDJjK1BHY2daR0YwWVMxdGJXd3RibTlrWlQwaWJXa2lJSFJ5WVc1elptOXliVDBpZEhKaGJuTnNZWFJsS0RRMk5pd3RNVFV3S1NCelkyRnNaU2d3TGpjd055a2lQangxYzJVZ1pHRjBZUzFqUFNJeFJEUTFSQ0lnZUd4cGJtczZhSEpsWmowaUkwMUtXQzB6TFZSRldDMUpMVEZFTkRWRUlpOCtQQzluUGp3dlp6NDhaeUJrWVhSaExXMXRiQzF1YjJSbFBTSnRjM1ZpSWlCMGNtRnVjMlp2Y20wOUluUnlZVzV6YkdGMFpTZ3hNemc0TGpjc01Da2lQanhuSUdSaGRHRXRiVzFzTFc1dlpHVTlJbTFwSWo0OGRYTmxJR1JoZEdFdFl6MGlNVVEwTlRFaUlIaHNhVzVyT21oeVpXWTlJaU5OU2xndE15MVVSVmd0U1MweFJEUTFNU0l2UGp3dlp6NDhaeUJrWVhSaExXMXRiQzF1YjJSbFBTSnRhU0lnZEhKaGJuTm1iM0p0UFNKMGNtRnVjMnhoZEdVb05UVXpMQzB4TlRBcElITmpZV3hsS0RBdU56QTNLU0krUEhWelpTQmtZWFJoTFdNOUlqRkVORFZFSWlCNGJHbHVhenBvY21WbVBTSWpUVXBZTFRNdFZFVllMVWt0TVVRME5VUWlMejQ4TDJjK1BDOW5Qand2Wno0OGNtVmpkQ0IzYVdSMGFEMGlNVE0wTlRjdU5pSWdhR1ZwWjJoMFBTSTJNQ0lnZUQwaU1USXdJaUI1UFNJeU1qQWlMejQ4TDJjK1BDOW5Qand2Wno0OEwzTjJaejQ9IiwKCSJSZWFsVmlld1NpemVKc29uIiA6ICJ7XCJoZWlnaHRcIjo5NDYuNDI4NjA0MTI1OTc2NixcIndpZHRoXCI6ODEyNX0iCn0K"/>
    </extobj>
    <extobj name="2384804F-3998-4D57-9195-F3826E402611-14">
      <extobjdata type="2384804F-3998-4D57-9195-F3826E402611" data="ewoJIkltZ1NldHRpbmdKc29uIiA6ICJ7XCJoZWlnaHRcIjo1OS44MjE0Mjg1NzE0Mjg1NixcIndpZHRoXCI6NDU4LjkyODU3MTQyODU3MTR9IiwKCSJMYXRleCIgOiAiXG5kX3AgPSAxLjkgXFx0aW1lcyAxLjYgXFx0aW1lcyBSIFxcbGVmdCggXFxsZWZ0KCBcXGZyYWN7NCBcXHJobyBRfXtcXHBpIFxcbXUgUn0gXFxyaWdodCleezAuMjZ9IFxcY2RvdCBcXGxlZnQoIFxcZnJhY3tcXHJobyBcXG9tZWdhXjIgUl4zfXtcXHNpZ21hfSBcXHJpZ2h0KV57LTAuNDJ9IFxcY2RvdCBcXGxlZnQoIFxcZnJhY3tcXG11fXtcXHNxcnR7XFxyaG8gXFxzaWdtYSBSfX0gXFxyaWdodCleezAuMzh9IFxccmlnaHQpICsgQ1xuIiwKCSJMYXRleEltZ0Jhc2U2NCIgOiAiUEhOMlp5QjRiV3h1Y3owaWFIUjBjRG92TDNkM2R5NTNNeTV2Y21jdk1qQXdNQzl6ZG1jaUlIZHBaSFJvUFNJM01TNHdNRGRsZUNJZ2FHVnBaMmgwUFNJM0xqWTRNV1Y0SWlCeWIyeGxQU0pwYldjaUlHWnZZM1Z6WVdKc1pUMGlabUZzYzJVaUlIWnBaWGRDYjNnOUlqQWdMVEU1TkRjdU5TQXpNVE00TlM0eElETXpPVFVpSUhodGJHNXpPbmhzYVc1clBTSm9kSFJ3T2k4dmQzZDNMbmN6TG05eVp5OHhPVGs1TDNoc2FXNXJJaUJoY21saExXaHBaR1JsYmowaWRISjFaU0lnYzNSNWJHVTlJblpsY25ScFkyRnNMV0ZzYVdkdU9pQXRNeTR5TnpWbGVEc2diV0Y0TFhkcFpIUm9PaUE1T0NVN0lqNDhaR1ZtY3o0OGNHRjBhQ0JwWkQwaVRVcFlMVFl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Ay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WXRWRVZZTFU0dE1rVWlJR1E5SWswM09DQTJNRkUzT0NBNE5DQTVOU0F4TURKVU1UTTRJREV5TUZFeE5qSWdNVEl3SURFNE1DQXhNRFJVTVRrNUlEWXhVVEU1T1NBek5pQXhPRElnTVRoVU1UTTVJREJVT1RZZ01UZFVOemdnTmpCYUlpOCtQSEJoZEdnZ2FXUTlJazFLV0MwMkxWUkZXQzFPTFRNNUlpQmtQU0pOTXpVeUlESTROMUV6TURRZ01qRXhJREl6TWlBeU1URlJNVFUwSURJeE1TQXhNRFFnTWpjd1ZEUTBJRE01TmxFME1pQTBNVElnTkRJZ05ETTJWalEwTkZFME1pQTFNemNnTVRFeElEWXdObEV4TnpFZ05qWTJJREkwTXlBMk5qWlJNalExSURZMk5pQXlORGtnTmpZMlZESTFOeUEyTmpWSU1qWXhVVEkzTXlBMk5qVWdNamcySURZMk0xUXpNak1nTmpVeFZETTNNQ0EyTVRsVU5ERXpJRFUyTUZFME5UWWdORGN5SURRMU5pQXpNelJSTkRVMklERTVOQ0F6T1RZZ09UZFJNell4SURReElETXhNaUF4TUZReU1EZ2dMVEl5VVRFME55QXRNaklnTVRBNElEZFVOamdnT1ROVU1USXhJREUwT1ZFeE5ETWdNVFE1SURFMU9DQXhNelZVTVRjeklEazJVVEUzTXlBM09DQXhOalFnTmpWVU1UUTRJRFE1VkRFek5TQTBORXd4TXpFZ05ETlJNVE14SURReElERXpPQ0F6TjFReE5qUWdNamRVTWpBMklESXlTREl4TWxFeU56SWdNaklnTXpFeklEZzJVVE0xTWlBeE5ESWdNelV5SURJNE1GWXlPRGRhVFRJME5DQXlORGhSTWpreUlESTBPQ0F6TWpFZ01qazNWRE0xTVNBME16QlJNelV4SURVd09DQXpORE1nTlRReVVUTTBNU0ExTlRJZ016TTNJRFUyTWxRek1qTWdOVGc0VkRJNU15QTJNVFZVTWpRMklEWXlOVkV5TURnZ05qSTFJREU0TVNBMU9UaFJNVFl3SURVM05pQXhOVFFnTlRRMlZERTBOeUEwTkRGUk1UUTNJRE0xT0NBeE5USWdNekk1VkRFM01pQXlPREpSTVRrM0lESTBPQ0F5TkRRZ01qUTRXaUl2UGp4d1lYUm9JR2xrUFNKTlNsZ3ROaTFVUlZndFRpMUVOeUlnWkQwaVRUWXpNQ0F5T1ZFMk16QWdPU0EyTURrZ09WRTJNRFFnT1NBMU9EY2dNalZVTkRreklERXhPRXd6T0RrZ01qSXlUREk0TkNBeE1UZFJNVGM0SURFeklERTNOU0F4TVZFeE56RWdPU0F4TmpnZ09WRXhOakFnT1NBeE5UUWdNVFZVTVRRM0lESTVVVEUwTnlBek5pQXhOakVnTlRGVU1qVTFJREUwTmt3ek5Ua2dNalV3VERJMU5TQXpOVFJSTVRjMElEUXpOU0F4TmpFZ05EUTVWREUwTnlBME56RlJNVFEzSURRNE1DQXhOVE1nTkRnMVZERTJPQ0EwT1RCUk1UY3pJRFE1TUNBeE56VWdORGc1VVRFM09DQTBPRGNnTWpnMElETTRNMHd6T0RrZ01qYzRURFE1TXlBek9ESlJOVGN3SURRMU9TQTFPRGNnTkRjMVZEWXdPU0EwT1RGUk5qTXdJRFE1TVNBMk16QWdORGN4VVRZek1DQTBOalFnTmpJd0lEUTFNMVExTWpJZ016VTFURFF4T0NBeU5UQk1OVEl5SURFME5WRTJNRFlnTmpFZ05qRTRJRFE0VkRZek1DQXlPVm9pTHo0OGNHRjBhQ0JwWkQwaVRVcFlMVFl0VkVWWUxVNHRNellpSUdROUlrMDBNaUF6TVROUk5ESWdORGMySURFeU15QTFOekZVTXpBeklEWTJObEV6TnpJZ05qWTJJRFF3TWlBMk16QlVORE15SURVMU1GRTBNeklnTlRJMUlEUXhPQ0ExTVRCVU16YzVJRFE1TlZFek5UWWdORGsxSURNME1TQTFNRGxVTXpJMklEVTBPRkV6TWpZZ05Ua3lJRE0zTXlBMk1ERlJNelV4SURZeU15QXpNVEVnTmpJMlVUSTBNQ0EyTWpZZ01UazBJRFUyTmxFeE5EY2dOVEF3SURFME55QXpOalJNTVRRNElETTJNRkV4TlRNZ016WTJJREUxTmlBek56TlJNVGszSURRek15QXlOak1nTkRNelNESTJOMUV6TVRNZ05ETXpJRE0wT0NBME1UUlJNemN5SURRd01DQXpPVFlnTXpjMFZEUXpOU0F6TVRkUk5EVTJJREkyT0NBME5UWWdNakV3VmpFNU1sRTBOVFlnTVRZNUlEUTFNU0F4TkRsUk5EUXdJRGt3SURNNE55QXpORlF5TlRNZ0xUSXlVVEl5TlNBdE1qSWdNVGs1SUMweE5GUXhORE1nTVRaVU9USWdOelZVTlRZZ01UY3lWRFF5SURNeE0xcE5NalUzSURNNU4xRXlNamNnTXprM0lESXdOU0F6T0RCVU1UY3hJRE16TlZReE5UUWdNamM0VkRFME9DQXlNVFpSTVRRNElERXpNeUF4TmpBZ09UZFVNVGs0SURNNVVUSXlNaUF5TVNBeU5URWdNakZSTXpBeUlESXhJRE15T1NBMU9WRXpORElnTnpjZ016UTNJREV3TkZRek5USWdNakE1VVRNMU1pQXlPRGtnTXpRM0lETXhObFF6TWprZ016WXhVVE13TWlBek9UY2dNalUzSURNNU4xb2lMejQ4Y0dGMGFDQnBaRDBpVFVwWUxUWXRWRVZZTFVrdE1VUTBORFVpSUdROUlrMHlNekFnTmpNM1VUSXdNeUEyTXpjZ01UazRJRFl6T0ZReE9UTWdOalE1VVRFNU15QTJOellnTWpBMElEWTRNbEV5TURZZ05qZ3pJRE0zT0NBMk9ETlJOVFV3SURZNE1pQTFOalFnTmpnd1VUWXlNQ0EyTnpJZ05qVTRJRFkxTWxRM01USWdOakEyVkRjek15QTFOak5VTnpNNUlEVXlPVkUzTXprZ05EZzBJRGN4TUNBME5EVlVOalF6SURNNE5WUTFOellnTXpVeFZEVXpPQ0F6TXpoTU5UUTFJRE16TTFFMk1USWdNamsxSURZeE1pQXlNak5STmpFeUlESXhNaUEyTURjZ01UWXlWRFl3TWlBNE1GWTNNVkUyTURJZ05UTWdOakF6SURRelZEWXhOQ0F5TlZRMk5EQWdNVFpSTmpZNElERTJJRFk0TmlBek9GUTNNVElnT0RWUk56RTNJRGs1SURjeU1DQXhNREpVTnpNMUlERXdOVkUzTlRVZ01UQTFJRGMxTlNBNU0xRTNOVFVnTnpVZ056TXhJRE0yVVRZNU15QXRNakVnTmpReElDMHlNVWcyTXpKUk5UY3hJQzB5TVNBMU16RWdORlEwT0RjZ09ESlJORGczSURFd09TQTFNRElnTVRZMlZEVXhOeUF5TXpsUk5URTNJREk1TUNBME56UWdNekV6VVRRMU9TQXpNakFnTkRRNUlETXlNVlF6TnpnZ016SXpTRE13T1V3eU56Y2dNVGt6VVRJME5DQTJNU0F5TkRRZ05UbFJNalEwSURVMUlESTBOU0ExTkZReU5USWdOVEJVTWpZNUlEUTRWRE13TWlBME5rZ3pNek5STXpNNUlETTRJRE16T1NBek4xUXpNellnTVRsUk16TXlJRFlnTXpJMklEQklNekV4VVRJM05TQXlJREU0TUNBeVVURTBOaUF5SURFeE55QXlWRGN4SURKVU5UQWdNVkV6TXlBeElETXpJREV3VVRNeklERXlJRE0ySURJMFVUUXhJRFF6SURRMklEUTFVVFV3SURRMklEWXhJRFEyU0RZM1VUazBJRFEySURFeU55QTBPVkV4TkRFZ05USWdNVFEySURZeFVURTBPU0EyTlNBeU1UZ2dNek01VkRJNE55QTJNamhSTWpnM0lEWXpOU0F5TXpBZ05qTTNXazAyTXpBZ05UVTBVVFl6TUNBMU9EWWdOakE1SURZd09GUTFNak1nTmpNMlVUVXlNU0EyTXpZZ05UQXdJRFl6TmxRME5qSWdOak0zU0RRME1GRXpPVE1nTmpNM0lETTROaUEyTWpkUk16ZzFJRFl5TkNBek5USWdORGswVkRNeE9TQXpOakZSTXpFNUlETTJNQ0F6T0RnZ016WXdVVFEyTmlBek5qRWdORGt5SURNMk4xRTFOVFlnTXpjM0lEVTVNaUEwTWpaUk5qQTRJRFEwT1NBMk1Ua2dORGcyVkRZek1DQTFOVFJhSWk4K1BIQmhkR2dnYVdROUlrMUtXQzAyTFZSRldDMVROQzB5TXpsQ0lpQmtQU0pOT0RNM0lERXhOVFJST0RReklERXhORGdnT0RReklERXhORFZST0RReklERXhOREVnT0RFNElERXhNRFpVTnpVeklERXdNREpVTmpZM0lEZzBNVlExTnpRZ05qQTBWRFE1TkNBeU9UbFJOREUzSUMwNE5DQTBNVGNnTFRZd09WRTBNVGNnTFRZME1TQTBNVFlnTFRZME4xUTBNVEVnTFRZMU5GRTBNRGtnTFRZMU5TQXpOallnTFRZMU5WRXlPVGtnTFRZMU5TQXlPVGNnTFRZMU5GRXlPVElnTFRZMU1pQXlPVElnTFRZME0xUXlPVEVnTFRVNE0xRXlPVE1nTFRRd01DQXpNRFFnTFRJME1sUXpORGNnTVRFd1ZEUXpNaUEwTnpCVU5UYzBJRGd4TTFRM09EVWdNVEV6TmxFM09EY2dNVEV6T1NBM09UQWdNVEUwTWxRM09UUWdNVEUwTjFRM09UWWdNVEUxTUZRM09Ua2dNVEUxTWxRNE1ESWdNVEUxTTFRNE1EY2dNVEUxTkZRNE1UTWdNVEUxTkVnNE1UbElPRE0zV2lJdlBqeHdZWFJvSUdsa1BTSk5TbGd0TmkxVVJWZ3RVelF0TWpNNVJDSWdaRDBpVFRnME15QXROak0xVVRnME15QXROak00SURnek55QXROalEwU0RneU1GRTRNREVnTFRZME5DQTRNREFnTFRZME0xRTNPVElnTFRZek5TQTNPRFVnTFRZeU5sRTJPRFFnTFRVd015QTJNRFVnTFRNMk0xUTBOek1nTFRjMVZETTROU0F5TVRaVU16TXdJRFV4T0ZRek1ESWdPREE1VkRJNU1TQXhNRGt6VVRJNU1TQXhNVFEwSURJNU1TQXhNVFV6VkRJNU5pQXhNVFkwVVRJNU9DQXhNVFkxSURNMk5pQXhNVFkxVVRRd09TQXhNVFkxSURReE1TQXhNVFkwVVRReE5TQXhNVFl6SURReE5pQXhNVFUzVkRReE55QXhNVEU1VVRReE55QTFNamtnTlRFM0lERXdPVlE0TXpNZ0xUWXhOMUU0TkRNZ0xUWXpNU0E0TkRNZ0xUWXpOVm9pTHo0OGNHRjBhQ0JwWkQwaVRVcFlMVFl0VkVWWUxWTXpMVEk0SWlCa1BTSk5OekF4SUMwNU5EQlJOekF4SUMwNU5ETWdOamsxSUMwNU5EbElOalkwVVRZMk1pQXRPVFEzSURZek5pQXRPVEl5VkRVNU1TQXRPRGM1VkRVek55QXRPREU0VkRRM05TQXROek0zVkRReE1pQXROak0yVkRNMU1DQXROVEV4VkRJNU5TQXRNell5VkRJMU1DQXRNVGcyVkRJeU1TQXhOMVF5TURrZ01qVXhVVEl3T1NBNU5qSWdOVGN6SURFek5qRlJOVGsySURFek9EWWdOakUySURFME1EVlVOalE1SURFME16ZFVOalkwSURFME5UQklOamsxVVRjd01TQXhORFEwSURjd01TQXhORFF4VVRjd01TQXhORE0ySURZNE1TQXhOREUxVkRZeU9TQXhNelUyVkRVMU55QXhNall4VkRRM05pQXhNVEU0VkRRd01DQTVNamRVTXpRd0lEWTNOVlF6TURnZ016VTVVVE13TmlBek1qRWdNekEySURJMU1GRXpNRFlnTFRFek9TQTBNREFnTFRRek1GUTJPVEFnTFRreU5GRTNNREVnTFRrek5pQTNNREVnTFRrME1Gb2lMejQ4Y0dGMGFDQnBaRDBpVFVwWUxUWXRWRVZZTFU0dE16UWlJR1E5SWswME5qSWdNRkUwTkRRZ015QXpNek1nTTFFeU1UY2dNeUF4T1RrZ01FZ3hPVEJXTkRaSU1qSXhVVEkwTVNBME5pQXlORGdnTkRaVU1qWTFJRFE0VkRJM09TQTFNMVF5T0RZZ05qRlJNamczSURZeklESTROeUF4TVRWV01UWTFTREk0VmpJeE1Vd3hOemtnTkRReVVUTXpNaUEyTnpRZ016TTBJRFkzTlZFek16WWdOamMzSURNMU5TQTJOemRJTXpjelRETTNPU0EyTnpGV01qRXhTRFEzTVZZeE5qVklNemM1VmpFeE5GRXpOemtnTnpNZ016YzVJRFkyVkRNNE5TQTFORkV6T1RNZ05EY2dORFF5SURRMlNEUTNNVll3U0RRMk1scE5Namt6SURJeE1WWTFORFZNTnpRZ01qRXlUREU0TXlBeU1URklNamt6V2lJdlBqeHdZWFJvSUdsa1BTSk5TbGd0TmkxVVJWZ3RTUzB4UkRjd1F5SWdaRDBpVFRVNElDMHlNVFpSTWpVZ0xUSXhOaUF5TXlBdE1UZzJVVEl6SUMweE56WWdOek1nTWpaVU1USTNJREl6TkZFeE5ETWdNamc1SURFNE1pQXpOREZSTWpVeUlEUXlOeUF6TkRFZ05EUXhVVE0wTXlBME5ERWdNelE1SURRME1WUXpOVGtnTkRReVVUUXpNaUEwTkRJZ05EY3hJRE01TkZRMU1UQWdNamMyVVRVeE1DQXlNVGtnTkRnMklERTJOVlEwTWpVZ056UlVNelExSURFelZESTJOaUF0TVRCSU1qVTFTREkwT0ZFeE9UY2dMVEV3SURFMk5TQXpOVXd4TmpBZ05ERk1NVE16SUMwM01WRXhNRGdnTFRFMk9DQXhNRFFnTFRFNE1WUTVNaUF0TWpBeVVUYzJJQzB5TVRZZ05UZ2dMVEl4TmxwTk5ESTBJRE15TWxFME1qUWdNelU1SURRd055QXpPREpVTXpVM0lEUXdOVkV6TWpJZ05EQTFJREk0TnlBek56WlVNak14SURNd01GRXlNVGNnTWpZNUlERTVNeUF4TnpCTU1UYzJJREV3TWxFeE9UTWdNallnTWpZd0lESTJVVEk1T0NBeU5pQXpNelFnTmpKUk16WTNJRGt5SURNNE9TQXhOVGhVTkRFNElESTJObFEwTWpRZ016SXlXaUl2UGp4d1lYUm9JR2xrUFNKTlNsZ3ROaTFVUlZndFNTMHhSRFEwTkNJZ1pEMGlUVE01T1NBdE9EQlJNems1SUMwME55QTBNREFnTFRNd1ZEUXdNaUF0TVRGV0xUZE1NemczSUMweE1WRXpOREVnTFRJeUlETXdNeUF0TWpKUk1qQTRJQzB5TWlBeE16Z2dNelZVTlRFZ01qQXhVVFV3SURJd09TQTFNQ0F5TkRSUk5UQWdNelEySURrNElEUXpPRlF5TWpjZ05qQXhVVE0xTVNBM01EUWdORGMySURjd05GRTFNVFFnTnpBMElEVXlOQ0EzTUROUk5qSXhJRFk0T1NBMk9EQWdOakUzVkRjME1DQTBNelZSTnpRd0lESTFOU0ExT1RJZ01UQTNVVFV5T1NBME55QTBOakVnTVRaTU5EUTBJRGhXTTFFME5EUWdNaUEwTkRrZ0xUSTBWRFEzTUNBdE5qWlVOVEUySUMwNE1sRTFOVEVnTFRneUlEVTRNeUF0TmpCVU5qSTFJQzB6VVRZek1TQXhNU0EyTXpnZ01URlJOalEzSURFeElEWTBPU0F5VVRZME9TQXROaUEyTXprZ0xUTTBWRFl4TVNBdE1UQXdWRFUxTnlBdE1UWTFWRFE0TVNBdE1UazBVVE01T1NBdE1UazBJRE01T1NBdE9EZFdMVGd3V2swMk16WWdORFk0VVRZek5pQTFNak1nTmpJeElEVTJORlExT0RBZ05qSTFWRFV6TUNBMk5UVlVORGMzSURZMk5WRTBNamtnTmpZMUlETTNPU0EyTkRCUk1qYzNJRFU1TVNBeU1UVWdORFkwVkRFMU15QXlNVFpSTVRVeklERXhNQ0F5TURjZ05UbFJNak14SURNNElESXpOaUF6T0ZZME5sRXlNellnT0RZZ01qWTVJREV5TUZRek5EY2dNVFUxVVRNM01pQXhOVFVnTXprd0lERTBORlEwTVRjZ01URTBWRFF5T1NBNE1sUTBNelVnTlRWTU5EUTRJRFkwVVRVeE1pQXhNRGdnTlRVM0lERTROVlEyTVRrZ016TTBWRFl6TmlBME5qaGFUVE14TkNBeE9GRXpOaklnTVRnZ05EQTBJRE01VERRd015QTBPVkV6T1RrZ01UQTBJRE0yTmlBeE1UVlJNelUwSURFeE55QXpORGNnTVRFM1VUTTBOQ0F4TVRjZ016UXhJREV4TjFRek16Y2dNVEU0VVRNeE55QXhNVGdnTWprMklEazRWREkzTkNBMU1sRXlOelFnTVRnZ016RTBJREU0V2lJdlBqeHdZWFJvSUdsa1BTSk5TbGd0TmkxVVJWZ3RTUzB4UkRjd1FpSWdaRDBpVFRFek1pQXRNVEZST1RnZ0xURXhJRGs0SURJeVZqTXpUREV4TVNBMk1WRXhPRFlnTWpFNUlESXlNQ0F6TXpSTU1qSTRJRE0xT0VneE9UWlJNVFU0SURNMU9DQXhORElnTXpVMVZERXdNeUF6TXpaUk9USWdNekk1SURneElETXhPRlEyTWlBeU9UZFVOVE1nTWpnMVVUVXhJREk0TkNBek9DQXlPRFJSTVRrZ01qZzBJREU1SURJNU5GRXhPU0F6TURBZ016Z2dNekk1VkRreklETTVNVlF4TmpRZ05ESTVVVEUzTVNBME16RWdNemc1SURRek1WRTFORGtnTkRNeElEVTFNeUEwTXpCUk5UY3pJRFF5TXlBMU56TWdOREF5VVRVM015QXpOekVnTlRReElETTJNRkUxTXpVZ016VTRJRFEzTWlBek5UaElOREE0VERRd05TQXpOREZSTXpreklESTJPU0F6T1RNZ01qSXlVVE01TXlBeE56QWdOREF5SURFeU9WUTBNakVnTmpWVU5ETXhJRE0zVVRRek1TQXlNQ0EwTVRjZ05WUXpPREVnTFRFd1VUTTNNQ0F0TVRBZ016WXpJQzAzVkRNME55QXhOMVF6TXpFZ056ZFJNek13SURnMklETXpNQ0F4TWpGUk16TXdJREUzTUNBek16a2dNakkyVkRNMU55QXpNVGhVTXpZM0lETTFPRWd5TmpsTU1qWTRJRE0xTkZFeU5qZ2dNelV4SURJME9TQXlOelZVTWpBMklERXhORlF4TnpVZ01UZFJNVFkwSUMweE1TQXhNeklnTFRFeFdpSXZQanh3WVhSb0lHbGtQU0pOU2xndE5pMVVSVmd0U1MweFJEY3dOeUlnWkQwaVRUVTRJQzB5TVRaUk5EUWdMVEl4TmlBek5DQXRNakE0VkRJeklDMHhPRFpSTWpNZ0xURTNOaUE1TmlBeE1UWlVNVGN6SURReE5GRXhPRFlnTkRReUlESXhPU0EwTkRKUk1qTXhJRFEwTVNBeU16a2dORE0xVkRJME9TQTBNak5VTWpVeElEUXhNMUV5TlRFZ05EQXhJREl5TUNBeU56bFVNVGczSURFME1sRXhPRFVnTVRNeElERTROU0F4TURkV09UbFJNVGcxSURJMklESTFNaUF5TmxFeU5qRWdNallnTWpjd0lESTNWREk0TnlBek1WUXpNRElnTXpoVU16RTFJRFExVkRNeU55QTFOVlF6TXpnZ05qVlVNelE0SURjM1ZETTFOaUE0T0ZRek5qVWdNVEF3VERNM01pQXhNVEJNTkRBNElESTFNMUUwTkRRZ016azFJRFEwT0NBME1EUlJORFl4SURRek1TQTBPVEVnTkRNeFVUVXdOQ0EwTXpFZ05URXlJRFF5TkZRMU1qTWdOREV5VkRVeU5TQTBNREpNTkRRNUlEZzBVVFEwT0NBM09TQTBORGdnTmpoUk5EUTRJRFF6SURRMU5TQXpOVlEwTnpZZ01qWlJORGcxSURJM0lEUTVOaUF6TlZFMU1UY2dOVFVnTlRNM0lERXpNVkUxTkRNZ01UVXhJRFUwTnlBeE5USlJOVFE1SURFMU15QTFOVGNnTVRVelNEVTJNVkUxT0RBZ01UVXpJRFU0TUNBeE5EUlJOVGd3SURFek9DQTFOelVnTVRFM1ZEVTFOU0EyTTFRMU1qTWdNVE5STlRFd0lEQWdORGt4SUMwNFVUUTRNeUF0TVRBZ05EWTNJQzB4TUZFME5EWWdMVEV3SURReU9TQXRORlEwTURJZ01URlVNemcxSURJNVZETTNOaUEwTkZRek56UWdOVEZNTXpZNElEUTFVVE0yTWlBek9TQXpOVEFnTXpCVU16STBJREV5VkRJNE9DQXRORlF5TkRZZ0xURXhVVEU1T1NBdE1URWdNVFV6SURFeVRERXlPU0F0T0RWUk1UQTRJQzB4TmpjZ01UQTBJQzB4T0RCVU9USWdMVEl3TWxFM05pQXRNakUySURVNElDMHlNVFphSWk4K1BIQmhkR2dnYVdROUlrMUtXQzAyTFZSRldDMVRNeTB5T1NJZ1pEMGlUVE0wSURFME16aFJNelFnTVRRME5pQXpOeUF4TkRRNFZEVXdJREUwTlRCSU5UWklOekZSTnpNZ01UUTBPQ0E1T1NBeE5ESXpWREUwTkNBeE16Z3dWREU1T0NBeE16RTVWREkyTUNBeE1qTTRWRE15TXlBeE1UTTNWRE00TlNBeE1ERXpWRFEwTUNBNE5qUlVORGcxSURZNE9GUTFNVFFnTkRnMVZEVXlOaUF5TlRGUk5USTJJREV6TkNBMU1Ua2dOVE5STkRjeUlDMDFNVGtnTVRZeUlDMDROakJSTVRNNUlDMDRPRFVnTVRFNUlDMDVNRFJVT0RZZ0xUa3pObFEzTVNBdE9UUTVTRFUyVVRReklDMDVORGtnTXprZ0xUazBOMVF6TkNBdE9UTTNVVGc0SUMwNE9ETWdNVFF3SUMwNE1UTlJOREk0SUMwME16QWdOREk0SURJMU1WRTBNamdnTkRVeklEUXdNaUEyTWpoVU16TTRJRGt5TWxReU5EVWdNVEUwTmxReE5EVWdNVE13T1ZRME5pQXhOREkxVVRRMElERTBNamNnTkRJZ01UUXlPVlF6T1NBeE5ETXpWRE0ySURFME16Wk1NelFnTVRRek9Gb2lMejQ4Y0dGMGFDQnBaRDBpVFVwWUxUWX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hCaGRHZ2dhV1E5SWsxS1dDMDJ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DJMVlJGV0MxT0xUSXlRelVpSUdROUlrMDNPQ0F5TlRCUk56Z2dNamMwSURrMUlESTVNbFF4TXpnZ016RXdVVEUyTWlBek1UQWdNVGd3SURJNU5GUXhPVGtnTWpVeFVURTVPU0F5TWpZZ01UZ3lJREl3T0ZReE16a2dNVGt3VkRrMklESXdOMVEzT0NBeU5UQmFJaTgrUEhCaGRHZ2dhV1E5SWsxS1dDMDJMVlJGV0MxSkxURkVOekUwSWlCa1BTSk5ORGsxSURNNE5GRTBPVFVnTkRBMklEVXhOQ0EwTWpSVU5UVTFJRFEwTTFFMU56UWdORFF6SURVNE9TQTBNalZVTmpBMElETTJORkUyTURRZ016TTBJRFU1TWlBeU56aFVOVFUxSURFMU5WUTBPRE1nTXpoVU16YzNJQzB4TVZFeU9UY2dMVEV4SURJMk55QTJObEV5TmpZZ05qZ2dNall3SURZeFVUSXdNU0F0TVRFZ01USTFJQzB4TVZFeE5TQXRNVEVnTVRVZ01UTTVVVEUxSURJek1DQTFOaUF6TWpWVU1USXpJRFF6TkZFeE16VWdORFF4SURFME55QTBNelpSTVRZd0lEUXlPU0F4TmpBZ05ERTRVVEUyTUNBME1EWWdNVFF3SURNM09WUTVOQ0F6TURaVU5qSWdNakE0VVRZeElESXdNaUEyTVNBeE9EZFJOakVnTVRJMElEZzFJREV3TUZReE5ETWdOelpSTWpBeElEYzJJREkwTlNBeE1qbE1NalV6SURFek4xWXhOVFpSTWpVNElESTVOeUF6TVRjZ01qazNVVE0wT0NBeU9UY2dNelE0SURJMk1WRXpORGdnTWpReklETXpPQ0F5TVROVU16RTRJREUxT0V3ek1EZ2dNVE0xVVRNd09TQXhNek1nTXpFd0lERXlPVlF6TVRnZ01URTFWRE16TkNBNU4xUXpOVGdnT0ROVU16a3pJRGMyVVRRMU5pQTNOaUExTURFZ01UUTRWRFUwTmlBeU56UlJOVFEySURNd05TQTFNek1nTXpJMVZEVXdPQ0F6TlRkVU5EazFJRE00TkZvaUx6NDhjR0YwYUNCcFpEMGlUVXBZTFRZdFZFVllMVTR0TXpNaUlHUTlJazB4TWpjZ05EWXpVVEV3TUNBME5qTWdPRFVnTkRnd1ZEWTVJRFV5TkZFMk9TQTFOemtnTVRFM0lEWXlNbFF5TXpNZ05qWTFVVEkyT0NBMk5qVWdNamMzSURZMk5GRXpOVEVnTmpVeUlETTVNQ0EyTVRGVU5ETXdJRFV5TWxFME16QWdORGN3SURNNU5pQTBNakZVTXpBeUlETTFNRXd5T1RrZ016UTRVVEk1T1NBek5EY2dNekE0SURNME5WUXpNemNnTXpNMlZETTNOU0F6TVRWUk5EVTNJREkyTWlBME5UY2dNVGMxVVRRMU55QTVOaUF6T1RVZ016ZFVNak00SUMweU1sRXhOVGdnTFRJeUlERXdNQ0F5TVZRME1pQXhNekJSTkRJZ01UVTRJRFl3SURFM05WUXhNRFVnTVRrelVURXpNeUF4T1RNZ01UVXhJREUzTlZReE5qa2dNVE13VVRFMk9TQXhNVGtnTVRZMklERXhNRlF4TlRrZ09UUlVNVFE0SURneVZERXpOaUEzTkZReE1qWWdOekJVTVRFNElEWTNUREV4TkNBMk5sRXhOalVnTWpFZ01qTTRJREl4VVRJNU15QXlNU0F6TWpFZ056UlJNek00SURFd055QXpNemdnTVRjMVZqRTVOVkV6TXpnZ01qa3dJREkzTkNBek1qSlJNalU1SURNeU9DQXlNVE1nTXpJNVRERTNNU0F6TXpCTU1UWTRJRE16TWxFeE5qWWdNek0xSURFMk5pQXpORGhSTVRZMklETTJOaUF4TnpRZ016WTJVVEl3TWlBek5qWWdNak15SURNM01WRXlOallnTXpjMklESTVOQ0EwTVROVU16SXlJRFV5TlZZMU16TlJNekl5SURVNU1DQXlPRGNnTmpFeVVUSTJOU0EyTWpZZ01qUXdJRFl5TmxFeU1EZ2dOakkySURFNE1TQTJNVFZVTVRReklEVTVNbFF4TXpJZ05UZ3dTREV6TlZFeE16Z2dOVGM1SURFME15QTFOemhVTVRVeklEVTNNMVF4TmpVZ05UWTJWREUzTlNBMU5UVlVNVGd6SURVME1GUXhPRFlnTlRJd1VURTROaUEwT1RnZ01UY3lJRFE0TVZReE1qY2dORFl6V2lJdlBqeHdZWFJvSUdsa1BTSk5TbGd0TmkxVVJWZ3RTUzB4UkRjd1JTSWdaRDBpVFRFNE5DQXRNVEZSTVRFMklDMHhNU0EzTkNBek5GUXpNU0F4TkRkUk16RWdNalEzSURFd05DQXpNek5VTWpjMElEUXpNRkV5TnpVZ05ETXhJRFF4TkNBME16RklOVFV5VVRVMU15QTBNekFnTlRVMUlEUXlPVlExTlRrZ05ESTNWRFUyTWlBME1qVlVOVFkxSURReU1sUTFOamNnTkRJd1ZEVTJPU0EwTVRaVU5UY3dJRFF4TWxRMU56RWdOREEzVkRVM01pQTBNREZSTlRjeUlETTFOeUExTURjZ016VTNVVFV3TUNBek5UY2dORGt3SURNMU4xUTBOellnTXpVNFNEUXhOa3cwTWpFZ016UTRVVFF6T1NBek1UQWdORE01SURJMk0xRTBNemtnTVRVeklETTFPU0EzTVZReE9EUWdMVEV4V2swek5qRWdNamM0VVRNMk1TQXpOVGdnTWpjMklETTFPRkV4TlRJZ016VTRJREV4TlNBeE9EUlJNVEUwSURFNE1DQXhNVFFnTVRjNFVURXdOaUF4TkRFZ01UQTJJREV4TjFFeE1EWWdOamNnTVRNeElEUTNWREU0T0NBeU5sRXlORElnTWpZZ01qZzNJRGN6VVRNeE5pQXhNRE1nTXpNMElERTFNMVF6TlRZZ01qTXpWRE0yTVNBeU56aGFJaTgrUEhCaGRHZ2dhV1E5SWsxS1dDMDJMVlJGV0MxT0xUSXlNVElpSUdROUlrMDROQ0F5TXpkVU9EUWdNalV3VkRrNElESTNNRWcyTnpsUk5qazBJREkyTWlBMk9UUWdNalV3VkRZM09TQXlNekJJT1RoUk9EUWdNak0zSURnMElESTFNRm9pTHo0OGNHRjBhQ0JwWkQwaVRVcFlMVFl0VkVWWUxWTTBMVEk0SWlCa1BTSk5OelU0SUMweE1qTTNWRGMxT0NBdE1USTBNRlEzTlRJZ0xURXlORGxJTnpNMlVUY3hPQ0F0TVRJME9TQTNNVGNnTFRFeU5EaFJOekV4SUMweE1qUTFJRFkzTWlBdE1URTVPVkV5TXpjZ0xUY3dOaUF5TXpjZ01qVXhWRFkzTWlBeE56QXdVVFk1TnlBeE56TXdJRGN4TmlBeE56UTVVVGN4T0NBeE56VXdJRGN6TlNBeE56VXdTRGMxTWxFM05UZ2dNVGMwTkNBM05UZ2dNVGMwTVZFM05UZ2dNVGN6TnlBM05EQWdNVGN4TTFRMk9Ea2dNVFkwTkZRMk1Ua2dNVFV6TjFRMU5EQWdNVE00TUZRME5qTWdNVEUzTmxFek5EZ2dPREF5SURNME9DQXlOVEZSTXpRNElDMHlORElnTkRReElDMDFPVGxVTnpRMElDMHhNakU0VVRjMU9DQXRNVEl6TnlBM05UZ2dMVEV5TkRCYUlpOCtQSEJoZEdnZ2FXUTlJazFLV0MwMkxWUkZXQzFUVHkweU1qRkJJaUJrUFNKTk1qWXpJREkwT1ZFeU5qUWdNalE1SURNeE5TQXhNekJVTkRFM0lDMHhNRGhVTkRjd0lDMHlNamhNTnpJMUlETXdNbEU1T0RFZ09ETTNJRGs0TWlBNE16bFJPVGc1SURnMU1DQXhNREF4SURnMU1GRXhNREE0SURnMU1DQXhNREV6SURnME5GUXhNREl3SURnek1sWTRNalpNTnpReElESTBNMUUyTkRVZ05ETWdOVFF3SUMweE56WlJORGM1SUMwek1ETWdORFk1SUMwek1qUlVORFV6SUMwek5EaFJORFE1SUMwek5UQWdORE0ySUMwek5UQk1OREkwSUMwek5EbE1NekUxSUMwNU5sRXlNRFlnTVRVMklESXdOU0F4TlRaTU1UY3hJREV6TUZFeE16Z2dNVEEwSURFek55QXhNRFJNTVRFeElERXpNRXd5TmpNZ01qUTVXaUl2UGp4d1lYUm9JR2xrUFNKTlNsZ3ROaTFVUlZndFV6UXRNamtpSUdROUlrMHpNeUF4TnpReFVUTXpJREUzTlRBZ05URWdNVGMxTUVnMk1FZzJOVkUzTXlBeE56VXdJRGd4SURFM05ETlVNVEU1SURFM01EQlJOVFUwSURFeU1EY2dOVFUwSURJMU1WRTFOVFFnTFRjd055QXhNVGtnTFRFeE9UbFJOellnTFRFeU5UQWdOallnTFRFeU5UQlJOalVnTFRFeU5UQWdOaklnTFRFeU5UQlVOVFlnTFRFeU5EbFJOVFVnTFRFeU5Ea2dOVE1nTFRFeU5EbFVORGtnTFRFeU5UQlJNek1nTFRFeU5UQWdNek1nTFRFeU16bFJNek1nTFRFeU16WWdOVEFnTFRFeU1UUlVPVGdnTFRFeE5UQlVNVFl6SUMweE1EVXlWREl6T0NBdE9URXdWRE14TVNBdE56STNVVFEwTXlBdE16TTFJRFEwTXlBeU5URlJORFF6SURRd01pQTBNellnTlRNeVZEUXdOU0E0TXpGVU16TTVJREV4TkRKVU1qSTBJREUwTXpoVU5UQWdNVGN4TmxFek15QXhOek0zSURNeklERTNOREZhSWk4K1BIQmhkR2dnYVdROUlrMUtXQzAyTFZSRldDMU9MVE00SWlCa1BTSk5OekFnTkRFM1ZEY3dJRFE1TkZReE1qUWdOakU0VkRJME9DQTJOalpSTXpFNUlEWTJOaUF6TnpRZ05qSTBWRFF5T1NBMU1UVlJOREk1SURRNE5TQTBNVGdnTkRVNVZETTVNaUEwTVRkVU16WXhJRE00T1ZRek16VWdNemN4VkRNeU5DQXpOak5NTXpNNElETTFORkV6TlRJZ016UTBJRE0yTmlBek16UlVNemd5SURNeU0xRTBOVGNnTWpZMElEUTFOeUF4TnpSUk5EVTNJRGsxSURNNU9TQXpOMVF5TkRrZ0xUSXlVVEUxT1NBdE1qSWdNVEF4SURJNVZEUXpJREUxTlZFME15QXlOak1nTVRjeUlETXpOVXd4TlRRZ016UTRVVEV6TXlBek5qRWdNVEkzSURNMk9GRTNNQ0EwTVRjZ056QWdORGswV2sweU9EWWdNemcyVERJNU1pQXpPVEJSTWprNElETTVOQ0F6TURFZ016azJWRE14TVNBME1ETlVNekl6SURReE0xUXpNelFnTkRJMVZETTBOU0EwTXpoVU16VTFJRFExTkZRek5qUWdORGN4VkRNMk9TQTBPVEZVTXpjeElEVXhNMUV6TnpFZ05UVTJJRE0wTWlBMU9EWlVNamMxSURZeU5GRXlOamdnTmpJMUlESTBNaUEyTWpWUk1qQXhJRFl5TlNBeE5qVWdOVGs1VkRFeU9DQTFNelJSTVRJNElEVXhNU0F4TkRFZ05Ea3lWREUyTnlBME5qTlVNakUzSURRek1WRXlNalFnTkRJMklESXlPQ0EwTWpSTU1qZzJJRE00TmxwTk1qVXdJREl4VVRNd09DQXlNU0F6TlRBZ05UVlVNemt5SURFek4xRXpPVElnTVRVMElETTROeUF4TmpsVU16YzFJREU1TkZRek5UTWdNakUyVkRNek1DQXlNelJVTXpBeElESTFNMVF5TnpRZ01qY3dVVEkyTUNBeU56a2dNalEwSURJNE9WUXlNVGdnTXpBMlRESXhNQ0F6TVRGUk1qQTBJRE14TVNBeE9ERWdNamswVkRFek15QXlNemxVTVRBM0lERTFOMUV4TURjZ09UZ2dNVFV3SURZd1ZESTFNQ0F5TVZvaUx6NDhjR0YwYUNCcFpEMGlUVXBZTFRZdFZFVllMVk0wTFRJek9VVWlJR1E5SWswek1TQXhNVFF6VVRNeElERXhOVFFnTkRrZ01URTFORWcxT1ZFM01pQXhNVFUwSURjMUlERXhOVEpVT0RrZ01URXpObEV4T1RBZ01UQXhNeUF5TmprZ09EY3pWRFF3TVNBMU9EVlVORGc1SURJNU5GUTFORFFnTFRoVU5UY3lJQzB5T1RsVU5UZ3pJQzAxT0ROUk5UZ3pJQzAyTXpRZ05UZ3pJQzAyTkROVU5UYzNJQzAyTlRSUk5UYzFJQzAyTlRVZ05UQTRJQzAyTlRWUk5EWTFJQzAyTlRVZ05EWXpJQzAyTlRSUk5EVTVJQzAyTlRNZ05EVTRJQzAyTkRkVU5EVTNJQzAyTURsUk5EVTNJQzAxT0NBek56RWdNelF3VkRFd01DQXhNRE0zVVRnM0lERXdOVGtnTmpFZ01UQTVPRlF6TVNBeE1UUXpXaUl2UGp4d1lYUm9JR2xrUFNKTlNsZ3ROaTFVUlZndFV6UXRNak5CTUNJZ1pEMGlUVFUySUMwMk5EUklOVEJSTXpFZ0xUWTBOQ0F6TVNBdE5qTTFVVE14SUMwMk16SWdNemNnTFRZeU1sRTJPU0F0TlRjNUlERXdNQ0F0TlRJM1VUSTROaUF0TWpJNElETTNNU0F4TnpCVU5EVTNJREV4TVRsUk5EVTNJREV4TmpFZ05EWXlJREV4TmpSUk5EWTBJREV4TmpVZ05USXdJREV4TmpWUk5UYzFJREV4TmpVZ05UYzNJREV4TmpSUk5UZ3lJREV4TmpJZ05UZ3lJREV4TlROVU5UZ3pJREV3T1ROUk5UZ3hJRGt4TUNBMU56QWdOelV5VkRVeU55QTBNREJVTkRReUlEUXdWRE13TUNBdE16QXpWRGc1SUMwMk1qWlJOemdnTFRZME1DQTNOU0F0TmpReVZEWXhJQzAyTkRSSU5UWmFJaTgrUEhCaGRHZ2dhV1E5SWsxS1dDMDJMVlJGV0MxT0xUSkNJaUJrUFNKTk5UWWdNak0zVkRVMklESTFNRlEzTUNBeU56QklNelk1VmpReU1Fd3pOekFnTlRjd1VUTTRNQ0ExT0RNZ016ZzVJRFU0TTFFME1ESWdOVGd6SURRd09TQTFOamhXTWpjd1NEY3dOMUUzTWpJZ01qWXlJRGN5TWlBeU5UQlVOekEzSURJek1FZzBNRGxXTFRZNFVUUXdNU0F0T0RJZ016a3hJQzA0TWtnek9EbElNemczVVRNM05TQXRPRElnTXpZNUlDMDJPRll5TXpCSU56QlJOVFlnTWpNM0lEVTJJREkxTUZvaUx6NDhjR0YwYUNCcFpEMGlUVXBZTFRZdFZFVllMVWt0TVVRME16WWlJR1E5SWswMU1DQXlOVEpSTlRBZ016WTNJREV4TnlBME56TlVNamcySURZME1WUTBPVEFnTnpBMFVUVTRNQ0EzTURRZ05qTXpJRFkxTTFFMk5ESWdOalF6SURZME9DQTJNelpVTmpVMklEWXlOa3cyTlRjZ05qSXpVVFkyTUNBMk1qTWdOamcwSURZME9WRTJPVEVnTmpVMUlEWTVPU0EyTmpOVU56RTFJRFkzT1ZRM01qVWdOamt3VERjME1DQTNNRFZJTnpRMlVUYzJNQ0EzTURVZ056WXdJRFk1T0ZFM05qQWdOamswSURjeU9DQTFOakZSTmpreUlEUXlNaUEyT1RJZ05ESXhVVFk1TUNBME1UWWdOamczSURReE5WUTJOamtnTkRFelNEWTFNMUUyTkRjZ05ERTVJRFkwTnlBME1qSlJOalEzSURReU15QTJORGdnTkRJNVZEWTFNQ0EwTkRsVU5qVXhJRFE0TVZFMk5URWdOVFV5SURZeE9TQTJNRFZVTlRFd0lEWTFPVkUwT0RRZ05qVTVJRFExTkNBMk5USlVNemd5SURZeU9GUXlPVGtnTlRjeVZESXlOaUEwTnpsUk1UazBJRFF5TWlBeE56VWdNelEyVkRFMU5pQXlNakpSTVRVMklERXdPQ0F5TXpJZ05UaFJNamd3SURJMElETTFNQ0F5TkZFME5ERWdNalFnTlRFeUlEa3lWRFl3TmlBeU5EQlJOakV3SURJMU15QTJNVElnTWpVMVZEWXlPQ0F5TlRkUk5qUTRJREkxTnlBMk5EZ2dNalE0VVRZME9DQXlORE1nTmpRM0lESXpPVkUyTVRnZ01UTXlJRFV5TXlBMU5WUXpNVGtnTFRJeVVUSXdOaUF0TWpJZ01USTRJRFV6VkRVd0lESTFNbG9pTHo0OEwyUmxabk0rUEdjZ2MzUnliMnRsUFNKamRYSnlaVzUwUTI5c2IzSWlJR1pwYkd3OUltTjFjbkpsYm5SRGIyeHZjaUlnYzNSeWIydGxMWGRwWkhSb1BTSXdJaUIwY21GdWMyWnZjbTA5SW5OallXeGxLREVzTFRFcElqNDhaeUJrWVhSaExXMXRiQzF1YjJSbFBTSnRZWFJvSWo0OFp5QmtZWFJoTFcxdGJDMXViMlJsUFNKdGMzVmlJajQ4WnlCa1lYUmhMVzF0YkMxdWIyUmxQU0p0YVNJK1BIVnpaU0JrWVhSaExXTTlJakZFTkRVeElpQjRiR2x1YXpwb2NtVm1QU0lqVFVwWUxUWXRWRVZZTFVrdE1VUTBOVEVpTHo0OEwyYytQR2NnWkdGMFlTMXRiV3d0Ym05a1pUMGliV2tpSUhSeVlXNXpabTl5YlQwaWRISmhibk5zWVhSbEtEVTFNeXd0TVRVd0tTQnpZMkZzWlNnd0xqY3dOeWtpUGp4MWMyVWdaR0YwWVMxalBTSXhSRFExUkNJZ2VHeHBibXM2YUhKbFpqMGlJMDFLV0MwMkxWUkZXQzFKTFRGRU5EVkVJaTgrUEM5blBqd3ZaejQ4WnlCa1lYUmhMVzF0YkMxdWIyUmxQU0p0YnlJZ2RISmhibk5tYjNKdFBTSjBjbUZ1YzJ4aGRHVW9NVEl6Tmk0MUxEQXBJajQ4ZFhObElHUmhkR0V0WXowaU0wUWlJSGhzYVc1ck9taHlaV1k5SWlOTlNsZ3ROaTFVUlZndFRpMHpSQ0l2UGp3dlp6NDhaeUJrWVhSaExXMXRiQzF1YjJSbFBTSnRiaUlnZEhKaGJuTm1iM0p0UFNKMGNtRnVjMnhoZEdVb01qSTVNaTR5TERBcElqNDhkWE5sSUdSaGRHRXRZejBpTXpFaUlIaHNhVzVyT21oeVpXWTlJaU5OU2xndE5pMVVSVmd0VGkwek1TSXZQangxYzJVZ1pHRjBZUzFqUFNJeVJTSWdlR3hwYm1zNmFISmxaajBpSTAxS1dDMDJMVlJGV0MxT0xUSkZJaUIwY21GdWMyWnZjbTA5SW5SeVlXNXpiR0YwWlNnMU1EQXNNQ2tpTHo0OGRYTmxJR1JoZEdFdFl6MGlNemtpSUhoc2FXNXJPbWh5WldZOUlpTk5TbGd0TmkxVVJWZ3RUaTB6T1NJZ2RISmhibk5tYjNKdFBTSjBjbUZ1YzJ4aGRHVW9OemM0TERBcElpOCtQQzluUGp4bklHUmhkR0V0Ylcxc0xXNXZaR1U5SW0xdklpQjBjbUZ1YzJadmNtMDlJblJ5WVc1emJHRjBaU2d6TnpreUxqVXNNQ2tpUGp4MWMyVWdaR0YwWVMxalBTSkVOeUlnZUd4cGJtczZhSEpsWmowaUkwMUtXQzAyTFZSRldDMU9MVVEzSWk4K1BDOW5QanhuSUdSaGRHRXRiVzFzTFc1dlpHVTlJbTF1SWlCMGNtRnVjMlp2Y20wOUluUnlZVzV6YkdGMFpTZzBOemt5TGpjc01Da2lQangxYzJVZ1pHRjBZUzFqUFNJek1TSWdlR3hwYm1zNmFISmxaajBpSTAxS1dDMDJMVlJGV0MxT0xUTXhJaTgrUEhWelpTQmtZWFJoTFdNOUlqSkZJaUI0YkdsdWF6cG9jbVZtUFNJalRVcFlMVFl0VkVWWUxVNHRNa1VpSUhSeVlXNXpabTl5YlQwaWRISmhibk5zWVhSbEtEVXdNQ3d3S1NJdlBqeDFjMlVnWkdGMFlTMWpQU0l6TmlJZ2VHeHBibXM2YUhKbFpqMGlJMDFLV0MwMkxWUkZXQzFPTFRNMklpQjBjbUZ1YzJadmNtMDlJblJ5WVc1emJHRjBaU2czTnpnc01Da2lMejQ4TDJjK1BHY2daR0YwWVMxdGJXd3RibTlrWlQwaWJXOGlJSFJ5WVc1elptOXliVDBpZEhKaGJuTnNZWFJsS0RZeU9USXVPU3d3S1NJK1BIVnpaU0JrWVhSaExXTTlJa1EzSWlCNGJHbHVhenBvY21WbVBTSWpUVXBZTFRZdFZFVllMVTR0UkRjaUx6NDhMMmMrUEdjZ1pHRjBZUzF0Yld3dGJtOWtaVDBpYldraUlIUnlZVzV6Wm05eWJUMGlkSEpoYm5Oc1lYUmxLRGN5T1RNdU1Td3dLU0krUEhWelpTQmtZWFJoTFdNOUlqRkVORFExSWlCNGJHbHVhenBvY21WbVBTSWpUVXBZTFRZdFZFVllMVWt0TVVRME5EVWlMejQ4TDJjK1BHY2daR0YwWVMxdGJXd3RibTlrWlQwaWJYSnZkeUlnZEhKaGJuTm1iM0p0UFNKMGNtRnVjMnhoZEdVb09ESXhPQzQ0TERBcElqNDhaeUJrWVhSaExXMXRiQzF1YjJSbFBTSnRieUkrUEhWelpTQmtZWFJoTFdNOUlqSXpPVUlpSUhoc2FXNXJPbWh5WldZOUlpTk5TbGd0TmkxVVJWZ3RVelF0TWpNNVFpSWdkSEpoYm5ObWIzSnRQU0owY21GdWMyeGhkR1VvTUN3M09UTXVOU2tpTHo0OGRYTmxJR1JoZEdFdFl6MGlNak01UkNJZ2VHeHBibXM2YUhKbFpqMGlJMDFLV0MwMkxWUkZXQzFUTkMweU16bEVJaUIwY21GdWMyWnZjbTA5SW5SeVlXNXpiR0YwWlNnd0xDMDRNRE11TlNraUx6NDhMMmMrUEdjZ1pHRjBZUzF0Yld3dGJtOWtaVDBpYlhOMWNDSWdkSEpoYm5ObWIzSnRQU0owY21GdWMyeGhkR1VvT0RjMUxEQXBJajQ4WnlCa1lYUmhMVzF0YkMxdWIyUmxQU0p0Y205M0lqNDhaeUJrWVhSaExXMXRiQzF1YjJSbFBTSnRieUlnZEhKaGJuTm1iM0p0UFNKMGNtRnVjMnhoZEdVb01DQXRNQzQxS1NJK1BIVnpaU0JrWVhSaExXTTlJakk0SWlCNGJHbHVhenBvY21WbVBTSWpUVXBZTFRZdFZFVllMVk16TFRJNElpOCtQQzluUGp4bklHUmhkR0V0Ylcxc0xXNXZaR1U5SW0xbWNtRmpJaUIwY21GdWMyWnZjbTA5SW5SeVlXNXpiR0YwWlNnM016WXNNQ2tpUGp4bklHUmhkR0V0Ylcxc0xXNXZaR1U5SW0xeWIzY2lJSFJ5WVc1elptOXliVDBpZEhKaGJuTnNZWFJsS0RJNE1pdzJOellwSWo0OFp5QmtZWFJoTFcxdGJDMXViMlJsUFNKdGJpSStQSFZ6WlNCa1lYUmhMV005SWpNMElpQjRiR2x1YXpwb2NtVm1QU0lqVFVwWUxUWXRWRVZZTFU0dE16UWlMejQ4TDJjK1BHY2daR0YwWVMxdGJXd3RibTlrWlQwaWJXa2lJSFJ5WVc1elptOXliVDBpZEhKaGJuTnNZWFJsS0RVd01Dd3dLU0krUEhWelpTQmtZWFJoTFdNOUlqRkVOekJESWlCNGJHbHVhenBvY21WbVBTSWpUVXBZTFRZdFZFVllMVWt0TVVRM01FTWlMejQ4TDJjK1BHY2daR0YwWVMxdGJXd3RibTlrWlQwaWJXa2lJSFJ5WVc1elptOXliVDBpZEhKaGJuTnNZWFJsS0RFd01UY3NNQ2tpUGp4MWMyVWdaR0YwWVMxalBTSXhSRFEwTkNJZ2VHeHBibXM2YUhKbFpqMGlJMDFLV0MwMkxWUkZXQzFKTFRGRU5EUTBJaTgrUEM5blBqd3ZaejQ4WnlCa1lYUmhMVzF0YkMxdWIyUmxQU0p0Y205M0lpQjBjbUZ1YzJadmNtMDlJblJ5WVc1emJHRjBaU2d5TWpBc0xUWTROaWtpUGp4bklHUmhkR0V0Ylcxc0xXNXZaR1U5SW0xcElqNDhkWE5sSUdSaGRHRXRZejBpTVVRM01FSWlJSGhzYVc1ck9taHlaV1k5SWlOTlNsZ3ROaTFVUlZndFNTMHhSRGN3UWlJdlBqd3ZaejQ4WnlCa1lYUmhMVzF0YkMxdWIyUmxQU0p0YVNJZ2RISmhibk5tYjNKdFBTSjBjbUZ1YzJ4aGRHVW9OVGN3TERBcElqNDhkWE5sSUdSaGRHRXRZejBpTVVRM01EY2lJSGhzYVc1ck9taHlaV1k5SWlOTlNsZ3ROaTFVUlZndFNTMHhSRGN3TnlJdlBqd3ZaejQ4WnlCa1lYUmhMVzF0YkMxdWIyUmxQU0p0YVNJZ2RISmhibk5tYjNKdFBTSjBjbUZ1YzJ4aGRHVW9NVEUzTXl3d0tTSStQSFZ6WlNCa1lYUmhMV005SWpGRU5EUTFJaUI0YkdsdWF6cG9jbVZtUFNJalRVcFlMVFl0VkVWWUxVa3RNVVEwTkRVaUx6NDhMMmMrUEM5blBqeHlaV04wSUhkcFpIUm9QU0l5TVRNeUlpQm9aV2xuYUhROUlqWXdJaUI0UFNJeE1qQWlJSGs5SWpJeU1DSXZQand2Wno0OFp5QmtZWFJoTFcxdGJDMXViMlJsUFNKdGJ5SWdkSEpoYm5ObWIzSnRQU0owY21GdWMyeGhkR1VvTXpFd09Dd3dLU0IwY21GdWMyeGhkR1VvTUNBdE1DNDFLU0krUEhWelpTQmtZWFJoTFdNOUlqSTVJaUI0YkdsdWF6cG9jbVZtUFNJalRVcFlMVFl0VkVWWUxWTXpMVEk1SWk4K1BDOW5Qand2Wno0OFp5QmtZWFJoTFcxdGJDMXViMlJsUFNKVVpWaEJkRzl0SWlCMGNtRnVjMlp2Y20wOUluUnlZVzV6YkdGMFpTZ3pPRGMzTERFeE56WXVOaWtnYzJOaGJHVW9NQzQzTURjcElpQmtZWFJoTFcxcWVDMTBaWGhqYkdGemN6MGlUMUpFSWo0OFp5QmtZWFJoTFcxdGJDMXViMlJsUFNKdGJpSStQSFZ6WlNCa1lYUmhMV005SWpNd0lpQjRiR2x1YXpwb2NtVm1QU0lqVFVwWUxUWXRWRVZZTFU0dE16QWlMejQ4ZFhObElHUmhkR0V0WXowaU1rVWlJSGhzYVc1ck9taHlaV1k5SWlOTlNsZ3ROaTFVUlZndFRpMHlSU0lnZEhKaGJuTm1iM0p0UFNKMGNtRnVjMnhoZEdVb05UQXdMREFwSWk4K1BIVnpaU0JrWVhSaExXTTlJak15SWlCNGJHbHVhenBvY21WbVBTSWpUVXBZTFRZdFZFVllMVTR0TXpJaUlIUnlZVzV6Wm05eWJUMGlkSEpoYm5Oc1lYUmxLRGMzT0N3d0tTSXZQangxYzJVZ1pHRjBZUzFqUFNJek5pSWdlR3hwYm1zNmFISmxaajBpSTAxS1dDMDJMVlJGV0MxT0xUTTJJaUIwY21GdWMyWnZjbTA5SW5SeVlXNXpiR0YwWlNneE1qYzRMREFwSWk4K1BDOW5Qand2Wno0OEwyYytQR2NnWkdGMFlTMXRiV3d0Ym05a1pUMGliVzhpSUhSeVlXNXpabTl5YlQwaWRISmhibk5zWVhSbEtEWXlPREV1TlN3d0tTSStQSFZ6WlNCa1lYUmhMV005SWpJeVF6VWlJSGhzYVc1ck9taHlaV1k5SWlOTlNsZ3ROaTFVUlZndFRpMHlNa00xSWk4K1BDOW5QanhuSUdSaGRHRXRiVzFzTFc1dlpHVTlJbTF6ZFhBaUlIUnlZVzV6Wm05eWJUMGlkSEpoYm5Oc1lYUmxLRFkzT0RFdU55d3dLU0krUEdjZ1pHRjBZUzF0Yld3dGJtOWtaVDBpYlhKdmR5SStQR2NnWkdGMFlTMXRiV3d0Ym05a1pUMGliVzhpSUhSeVlXNXpabTl5YlQwaWRISmhibk5zWVhSbEtEQWdMVEF1TlNraVBqeDFjMlVnWkdGMFlTMWpQU0l5T0NJZ2VHeHBibXM2YUhKbFpqMGlJMDFLV0MwMkxWUkZXQzFUTXkweU9DSXZQand2Wno0OFp5QmtZWFJoTFcxdGJDMXViMlJsUFNKdFpuSmhZeUlnZEhKaGJuTm1iM0p0UFNKMGNtRnVjMnhoZEdVb056TTJMREFwSWo0OFp5QmtZWFJoTFcxdGJDMXViMlJsUFNKdGNtOTNJaUIwY21GdWMyWnZjbTA5SW5SeVlXNXpiR0YwWlNneU1qQXNOamMyS1NJK1BHY2daR0YwWVMxdGJXd3RibTlrWlQwaWJXa2lQangxYzJVZ1pHRjBZUzFqUFNJeFJEY3dReUlnZUd4cGJtczZhSEpsWmowaUkwMUtXQzAyTFZSRldDMUpMVEZFTnpCRElpOCtQQzluUGp4bklHUmhkR0V0Ylcxc0xXNXZaR1U5SW0xemRYQWlJSFJ5WVc1elptOXliVDBpZEhKaGJuTnNZWFJsS0RVeE55d3dLU0krUEdjZ1pHRjBZUzF0Yld3dGJtOWtaVDBpYldraVBqeDFjMlVnWkdGMFlTMWpQU0l4UkRjeE5DSWdlR3hwYm1zNmFISmxaajBpSTAxS1dDMDJMVlJGV0MxSkxURkVOekUwSWk4K1BDOW5QanhuSUdSaGRHRXRiVzFzTFc1dlpHVTlJbTF1SWlCMGNtRnVjMlp2Y20wOUluUnlZVzV6YkdGMFpTZzJOVFVzTXpZektTQnpZMkZzWlNnd0xqY3dOeWtpUGp4MWMyVWdaR0YwWVMxalBTSXpNaUlnZUd4cGJtczZhSEpsWmowaUkwMUtXQzAyTFZSRldDMU9MVE15SWk4K1BDOW5Qand2Wno0OFp5QmtZWFJoTFcxdGJDMXViMlJsUFNKdGMzVndJaUIwY21GdWMyWnZjbTA5SW5SeVlXNXpiR0YwWlNneE5UYzFMallzTUNraVBqeG5JR1JoZEdFdGJXMXNMVzV2WkdVOUltMXBJajQ4ZFhObElHUmhkR0V0WXowaU1VUTBORFVpSUhoc2FXNXJPbWh5WldZOUlpTk5TbGd0TmkxVVJWZ3RTUzB4UkRRME5TSXZQand2Wno0OFp5QmtZWFJoTFcxdGJDMXViMlJsUFNKdGJpSWdkSEpoYm5ObWIzSnRQU0owY21GdWMyeGhkR1VvTnpreUxETTJNeWtnYzJOaGJHVW9NQzQzTURjcElqNDhkWE5sSUdSaGRHRXRZejBpTXpNaUlIaHNhVzVyT21oeVpXWTlJaU5OU2xndE5pMVVSVmd0VGkwek15SXZQand2Wno0OEwyYytQQzluUGp4bklHUmhkR0V0Ylcxc0xXNXZaR1U5SW0xcElpQjBjbUZ1YzJadmNtMDlJblJ5WVc1emJHRjBaU2d4TXpJd0xqRXNMVFk0TmlraVBqeDFjMlVnWkdGMFlTMWpQU0l4UkRjd1JTSWdlR3hwYm1zNmFISmxaajBpSTAxS1dDMDJMVlJGV0MxSkxURkVOekJGSWk4K1BDOW5Qanh5WldOMElIZHBaSFJvUFNJeU9UY3hMakVpSUdobGFXZG9kRDBpTmpBaUlIZzlJakV5TUNJZ2VUMGlNakl3SWk4K1BDOW5QanhuSUdSaGRHRXRiVzFzTFc1dlpHVTlJbTF2SWlCMGNtRnVjMlp2Y20wOUluUnlZVzV6YkdGMFpTZ3pPVFEzTGpFc01Da2dkSEpoYm5Oc1lYUmxLREFnTFRBdU5Ta2lQangxYzJVZ1pHRjBZUzFqUFNJeU9TSWdlR3hwYm1zNmFISmxaajBpSTAxS1dDMDJMVlJGV0MxVE15MHlPU0l2UGp3dlp6NDhMMmMrUEdjZ1pHRjBZUzF0Yld3dGJtOWtaVDBpVkdWWVFYUnZiU0lnZEhKaGJuTm1iM0p0UFNKMGNtRnVjMnhoZEdVb05EY3hOaTR4TERFeU16Y3BJSE5qWVd4bEtEQXVOekEzS1NJZ1pHRjBZUzF0YW5ndGRHVjRZMnhoYzNNOUlrOVNSQ0krUEdjZ1pHRjBZUzF0Yld3dGJtOWtaVDBpYlc4aVBqeDFjMlVnWkdGMFlTMWpQU0l5TWpFeUlpQjRiR2x1YXpwb2NtVm1QU0lqVFVwWUxUWXRWRVZZTFU0dE1qSXhNaUl2UGp3dlp6NDhaeUJrWVhSaExXMXRiQzF1YjJSbFBTSnRiaUlnZEhKaGJuTm1iM0p0UFNKMGNtRnVjMnhoZEdVb056YzRMREFwSWo0OGRYTmxJR1JoZEdFdFl6MGlNekFpSUhoc2FXNXJPbWh5WldZOUlpTk5TbGd0TmkxVVJWZ3RUaTB6TUNJdlBqeDFjMlVnWkdGMFlTMWpQU0l5UlNJZ2VHeHBibXM2YUhKbFpqMGlJMDFLV0MwMkxWUkZXQzFPTFRKRklpQjBjbUZ1YzJadmNtMDlJblJ5WVc1emJHRjBaU2cxTURBc01Da2lMejQ4ZFhObElHUmhkR0V0WXowaU16UWlJSGhzYVc1ck9taHlaV1k5SWlOTlNsZ3ROaTFVUlZndFRpMHpOQ0lnZEhKaGJuTm1iM0p0UFNKMGNtRnVjMnhoZEdVb056YzRMREFwSWk4K1BIVnpaU0JrWVhSaExXTTlJak15SWlCNGJHbHVhenBvY21WbVBTSWpUVXBZTFRZdFZFVllMVTR0TXpJaUlIUnlZVzV6Wm05eWJUMGlkSEpoYm5Oc1lYUmxLREV5Tnpnc01Da2lMejQ4TDJjK1BDOW5Qand2Wno0OFp5QmtZWFJoTFcxdGJDMXViMlJsUFNKdGJ5SWdkSEpoYm5ObWIzSnRQU0owY21GdWMyeGhkR1VvTVRNMU56Y3VOQ3d3S1NJK1BIVnpaU0JrWVhSaExXTTlJakl5UXpVaUlIaHNhVzVyT21oeVpXWTlJaU5OU2xndE5pMVVSVmd0VGkweU1rTTFJaTgrUEM5blBqeG5JR1JoZEdFdGJXMXNMVzV2WkdVOUltMXpkWEFpSUhSeVlXNXpabTl5YlQwaWRISmhibk5zWVhSbEtERTBNRGMzTGpZc01Da2lQanhuSUdSaGRHRXRiVzFzTFc1dlpHVTlJbTF5YjNjaVBqeG5JR1JoZEdFdGJXMXNMVzV2WkdVOUltMXZJaUIwY21GdWMyWnZjbTA5SW5SeVlXNXpiR0YwWlNnd0lDMHdMalVwSWo0OGRYTmxJR1JoZEdFdFl6MGlNamdpSUhoc2FXNXJPbWh5WldZOUlpTk5TbGd0TmkxVVJWZ3RVelF0TWpnaUx6NDhMMmMrUEdjZ1pHRjBZUzF0Yld3dGJtOWtaVDBpYldaeVlXTWlJSFJ5WVc1elptOXliVDBpZEhKaGJuTnNZWFJsS0RjNU1pd3dLU0krUEdjZ1pHRjBZUzF0Yld3dGJtOWtaVDBpYldraUlIUnlZVzV6Wm05eWJUMGlkSEpoYm5Oc1lYUmxLREV6TlRJc05qYzJLU0krUEhWelpTQmtZWFJoTFdNOUlqRkVOekEzSWlCNGJHbHVhenBvY21WbVBTSWpUVXBZTFRZdFZFVllMVWt0TVVRM01EY2lMejQ4TDJjK1BHY2daR0YwWVMxdGJXd3RibTlrWlQwaWJYTnhjblFpSUhSeVlXNXpabTl5YlQwaWRISmhibk5zWVhSbEtESXlNQ3d0T1RJeEtTSStQR2NnZEhKaGJuTm1iM0p0UFNKMGNtRnVjMnhoZEdVb01UQXlNQ3d3S1NJK1BHY2daR0YwWVMxdGJXd3RibTlrWlQwaWJXa2lQangxYzJVZ1pHRjBZUzFqUFNJeFJEY3dReUlnZUd4cGJtczZhSEpsWmowaUkwMUtXQzAyTFZSRldDMUpMVEZFTnpCRElpOCtQQzluUGp4bklHUmhkR0V0Ylcxc0xXNXZaR1U5SW0xcElpQjBjbUZ1YzJadmNtMDlJblJ5WVc1emJHRjBaU2cxTVRjc01Da2lQangxYzJVZ1pHRjBZUzFqUFNJeFJEY3dSU0lnZUd4cGJtczZhSEpsWmowaUkwMUtXQzAyTFZSRldDMUpMVEZFTnpCRklpOCtQQzluUGp4bklHUmhkR0V0Ylcxc0xXNXZaR1U5SW0xcElpQjBjbUZ1YzJadmNtMDlJblJ5WVc1emJHRjBaU2d4TURnNExEQXBJajQ4ZFhObElHUmhkR0V0WXowaU1VUTBORFVpSUhoc2FXNXJPbWh5WldZOUlpTk5TbGd0TmkxVVJWZ3RTUzB4UkRRME5TSXZQand2Wno0OEwyYytQR2NnWkdGMFlTMXRiV3d0Ym05a1pUMGliVzhpSUhSeVlXNXpabTl5YlQwaWRISmhibk5zWVhSbEtEQXNOVEVwSWo0OGRYTmxJR1JoZEdFdFl6MGlNakl4UVNJZ2VHeHBibXM2YUhKbFpqMGlJMDFLV0MwMkxWUkZXQzFUVHkweU1qRkJJaTgrUEM5blBqeHlaV04wSUhkcFpIUm9QU0l4T0RRM0lpQm9aV2xuYUhROUlqWXdJaUI0UFNJeE1ESXdJaUI1UFNJNE5ERWlMejQ4TDJjK1BISmxZM1FnZDJsa2RHZzlJak13TmpjaUlHaGxhV2RvZEQwaU5qQWlJSGc5SWpFeU1DSWdlVDBpTWpJd0lpOCtQQzluUGp4bklHUmhkR0V0Ylcxc0xXNXZaR1U5SW0xdklpQjBjbUZ1YzJadmNtMDlJblJ5WVc1emJHRjBaU2cwTURrNUxEQXBJSFJ5WVc1emJHRjBaU2d3SUMwd0xqVXBJajQ4ZFhObElHUmhkR0V0WXowaU1qa2lJSGhzYVc1ck9taHlaV1k5SWlOTlNsZ3ROaTFVUlZndFV6UXRNamtpTHo0OEwyYytQQzluUGp4bklHUmhkR0V0Ylcxc0xXNXZaR1U5SWxSbFdFRjBiMjBpSUhSeVlXNXpabTl5YlQwaWRISmhibk5zWVhSbEtEUTVNalFzTVRRM05pNDJLU0J6WTJGc1pTZ3dMamN3TnlraUlHUmhkR0V0YldwNExYUmxlR05zWVhOelBTSlBVa1FpUGp4bklHUmhkR0V0Ylcxc0xXNXZaR1U5SW0xdUlqNDhkWE5sSUdSaGRHRXRZejBpTXpBaUlIaHNhVzVyT21oeVpXWTlJaU5OU2xndE5pMVVSVmd0VGkwek1DSXZQangxYzJVZ1pHRjBZUzFqUFNJeVJTSWdlR3hwYm1zNmFISmxaajBpSTAxS1dDMDJMVlJGV0MxT0xUSkZJaUIwY21GdWMyWnZjbTA5SW5SeVlXNXpiR0YwWlNnMU1EQXNNQ2tpTHo0OGRYTmxJR1JoZEdFdFl6MGlNek1pSUhoc2FXNXJPbWh5WldZOUlpTk5TbGd0TmkxVVJWZ3RUaTB6TXlJZ2RISmhibk5tYjNKdFBTSjBjbUZ1YzJ4aGRHVW9OemM0TERBcElpOCtQSFZ6WlNCa1lYUmhMV005SWpNNElpQjRiR2x1YXpwb2NtVm1QU0lqVFVwWUxUWXRWRVZZTFU0dE16Z2lJSFJ5WVc1elptOXliVDBpZEhKaGJuTnNZWFJsS0RFeU56Z3NNQ2tpTHo0OEwyYytQQzluUGp3dlp6NDhaeUJrWVhSaExXMXRiQzF1YjJSbFBTSnRieUlnZEhKaGJuTm1iM0p0UFNKMGNtRnVjMnhoZEdVb01qQXpNRGd1T0N3d0tTSStQSFZ6WlNCa1lYUmhMV005SWpJek9VVWlJSGhzYVc1ck9taHlaV1k5SWlOTlNsZ3ROaTFVUlZndFV6UXRNak01UlNJZ2RISmhibk5tYjNKdFBTSjBjbUZ1YzJ4aGRHVW9NQ3czT1RNdU5Ta2lMejQ4ZFhObElHUmhkR0V0WXowaU1qTkJNQ0lnZUd4cGJtczZhSEpsWmowaUkwMUtXQzAyTFZSRldDMVROQzB5TTBFd0lpQjBjbUZ1YzJadmNtMDlJblJ5WVc1emJHRjBaU2d3TEMwNE1ETXVOU2tpTHo0OEwyYytQQzluUGp4bklHUmhkR0V0Ylcxc0xXNXZaR1U5SW0xdklpQjBjbUZ1YzJadmNtMDlJblJ5WVc1emJHRjBaU2d5T1RZeU5DNDRMREFwSWo0OGRYTmxJR1JoZEdFdFl6MGlNa0lpSUhoc2FXNXJPbWh5WldZOUlpTk5TbGd0TmkxVVJWZ3RUaTB5UWlJdlBqd3ZaejQ4WnlCa1lYUmhMVzF0YkMxdWIyUmxQU0p0YVNJZ2RISmhibk5tYjNKdFBTSjBjbUZ1YzJ4aGRHVW9NekEyTWpVdU1Td3dLU0krUEhWelpTQmtZWFJoTFdNOUlqRkVORE0ySWlCNGJHbHVhenBvY21WbVBTSWpUVXBZTFRZdFZFVllMVWt0TVVRME16WWlMejQ4TDJjK1BDOW5Qand2Wno0OEwzTjJaejQ9IiwKCSJSZWFsVmlld1NpemVKc29uIiA6ICJ7XCJoZWlnaHRcIjoxMTk2LjQyODYwNDEyNTk3NjYsXCJ3aWR0aFwiOjkxNzguNTcxMTY2OTkyMTg4fSIKfQo="/>
    </extobj>
    <extobj name="2384804F-3998-4D57-9195-F3826E402611-15">
      <extobjdata type="2384804F-3998-4D57-9195-F3826E402611" data="ewoJIkltZ1NldHRpbmdKc29uIiA6ICJ7XCJoZWlnaHRcIjozNS43MTQyODU3MTQyODU3MSxcIndpZHRoXCI6MTUwLjg5Mjg1NzE0Mjg1NzE0fSIsCgkiTGF0ZXgiIDogIlEgPSAyXFxwaSBSIFxcZGVsdGEgXFxjZG90IFxcZnJhY3syfXszfSBWX3t6LFxcdGV4dHttYXh9fVxuIiwKCSJMYXRleEltZ0Jhc2U2NCIgOiAiUEhOMlp5QjRiV3h1Y3owaWFIUjBjRG92TDNkM2R5NTNNeTV2Y21jdk1qQXdNQzl6ZG1jaUlIZHBaSFJvUFNJeE9TNHpPRE5sZUNJZ2FHVnBaMmgwUFNJMExqWXpPR1Y0SWlCeWIyeGxQU0pwYldjaUlHWnZZM1Z6WVdKc1pUMGlabUZzYzJVaUlIWnBaWGRDYjNnOUlqQWdMVEV6TkRJZ09EVTJOeTR6SURJd05UQWlJSGh0Ykc1ek9uaHNhVzVyUFNKb2RIUndPaTh2ZDNkM0xuY3pMbTl5Wnk4eE9UazVMM2hzYVc1cklpQmhjbWxoTFdocFpHUmxiajBpZEhKMVpTSWdjM1I1YkdVOUluWmxjblJwWTJGc0xXRnNhV2R1T2lBdE1TNDJNREpsZURzZ2JXRjRMWGRwWkhSb09pQTVPQ1U3SWo0OFpHVm1jejQ4Y0dGMGFDQnBaRDBpVFVwWUxUSXRWRVZZTFVrdE1VUTBORFFpSUdROUlrMHpPVGtnTFRnd1VUTTVPU0F0TkRjZ05EQXdJQzB6TUZRME1ESWdMVEV4VmkwM1RETTROeUF0TVRGUk16UXhJQzB5TWlBek1ETWdMVEl5VVRJd09DQXRNaklnTVRNNElETTFWRFV4SURJd01WRTFNQ0F5TURrZ05UQWdNalEwVVRVd0lETTBOaUE1T0NBME16aFVNakkzSURZd01WRXpOVEVnTnpBMElEUTNOaUEzTURSUk5URTBJRGN3TkNBMU1qUWdOekF6VVRZeU1TQTJPRGtnTmpnd0lEWXhOMVEzTkRBZ05ETTFVVGMwTUNBeU5UVWdOVGt5SURFd04xRTFNamtnTkRjZ05EWXhJREUyVERRME5DQTRWak5STkRRMElESWdORFE1SUMweU5GUTBOekFnTFRZMlZEVXhOaUF0T0RKUk5UVXhJQzA0TWlBMU9ETWdMVFl3VkRZeU5TQXRNMUUyTXpFZ01URWdOak00SURFeFVUWTBOeUF4TVNBMk5Ea2dNbEUyTkRrZ0xUWWdOak01SUMwek5GUTJNVEVnTFRFd01GUTFOVGNnTFRFMk5WUTBPREVnTFRFNU5GRXpPVGtnTFRFNU5DQXpPVGtnTFRnM1ZpMDRNRnBOTmpNMklEUTJPRkUyTXpZZ05USXpJRFl5TVNBMU5qUlVOVGd3SURZeU5WUTFNekFnTmpVMVZEUTNOeUEyTmpWUk5ESTVJRFkyTlNBek56a2dOalF3VVRJM055QTFPVEVnTWpFMUlEUTJORlF4TlRNZ01qRTJVVEUxTXlBeE1UQWdNakEzSURVNVVUSXpNU0F6T0NBeU16WWdNemhXTkRaUk1qTTJJRGcySURJMk9TQXhNakJVTXpRM0lERTFOVkV6TnpJZ01UVTFJRE01TUNBeE5EUlVOREUzSURFeE5GUTBNamtnT0RKVU5ETTFJRFUxVERRME9DQTJORkUxTVRJZ01UQTRJRFUxTnlBeE9EVlVOakU1SURNek5GUTJNellnTkRZNFdrMHpNVFFnTVRoUk16WXlJREU0SURRd05DQXpPVXcwTURNZ05EbFJNems1SURFd05DQXpOallnTVRFMVVUTTFOQ0F4TVRjZ016UTNJREV4TjFFek5EUWdNVEUzSURNME1TQXhNVGRVTXpNM0lERXhPRkV6TVRjZ01URTRJREk1TmlBNU9GUXlOelFnTlRKUk1qYzBJREU0SURNeE5DQXhPR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9MVE15SWlCa1BTSk5NVEE1SURReU9WRTRNaUEwTWprZ05qWWdORFEzVkRVd0lEUTVNVkUxTUNBMU5qSWdNVEF6SURZeE5GUXlNelVnTmpZMlVUTXlOaUEyTmpZZ016ZzNJRFl4TUZRME5Ea2dORFkxVVRRME9TQTBNaklnTkRJNUlETTRNMVF6T0RFZ016RTFWRE13TVNBeU5ERlJNalkxSURJeE1DQXlNREVnTVRRNVRERTBNaUE1TTB3eU1UZ2dPVEpSTXpjMUlEa3lJRE00TlNBNU4xRXpPVElnT1RrZ05EQTVJREU0TmxZeE9EbElORFE1VmpFNE5sRTBORGdnTVRneklEUXpOaUE1TlZRME1qRWdNMVl3U0RVd1ZqRTVWak14VVRVd0lETTRJRFUySURRMlZEZzJJRGd4VVRFeE5TQXhNVE1nTVRNMklERXpOMUV4TkRVZ01UUTNJREUzTUNBeE56UlVNakEwSURJeE1WUXlNek1nTWpRMFZESTJNU0F5TnpoVU1qZzBJRE13T0ZRek1EVWdNelF3VkRNeU1DQXpOamxVTXpNeklEUXdNVlF6TkRBZ05ETXhWRE0wTXlBME5qUlJNelF6SURVeU55QXpNRGtnTlRjelZESXhNaUEyTVRsUk1UYzVJRFl4T1NBeE5UUWdOakF5VkRFeE9TQTFOamxVTVRBNUlEVTFNRkV4TURrZ05UUTVJREV4TkNBMU5EbFJNVE15SURVME9TQXhOVEVnTlRNMVZERTNNQ0EwT0RsUk1UY3dJRFEyTkNBeE5UUWdORFEzVkRFd09TQTBNamxhSWk4K1BIQmhkR2dnYVdROUlrMUtXQzB5TFZSRldDMUpMVEZFTnpCQ0lpQmtQU0pOTVRNeUlDMHhNVkU1T0NBdE1URWdPVGdnTWpKV016Tk1NVEV4SURZeFVURTROaUF5TVRrZ01qSXdJRE16TkV3eU1qZ2dNelU0U0RFNU5sRXhOVGdnTXpVNElERTBNaUF6TlRWVU1UQXpJRE16TmxFNU1pQXpNamtnT0RFZ016RTRWRFl5SURJNU4xUTFNeUF5T0RWUk5URWdNamcwSURNNElESTRORkV4T1NBeU9EUWdNVGtnTWprMFVURTVJRE13TUNBek9DQXpNamxVT1RNZ016a3hWREUyTkNBME1qbFJNVGN4SURRek1TQXpPRGtnTkRNeFVUVTBPU0EwTXpFZ05UVXpJRFF6TUZFMU56TWdOREl6SURVM015QTBNREpSTlRjeklETTNNU0ExTkRFZ016WXdVVFV6TlNBek5UZ2dORGN5SURNMU9FZzBNRGhNTkRBMUlETTBNVkV6T1RNZ01qWTVJRE01TXlBeU1qSlJNemt6SURFM01DQTBNRElnTVRJNVZEUXlNU0EyTlZRME16RWdNemRSTkRNeElESXdJRFF4TnlBMVZETTRNU0F0TVRCUk16Y3dJQzB4TUNBek5qTWdMVGRVTXpRM0lERTNWRE16TVNBM04xRXpNekFnT0RZZ016TXdJREV5TVZFek16QWdNVGN3SURNek9TQXlNalpVTXpVM0lETXhPRlF6TmpjZ016VTRTREkyT1V3eU5qZ2dNelUwVVRJMk9DQXpOVEVnTWpRNUlESTNOVlF5TURZZ01URTBWREUzTlNBeE4xRXhOalFnTFRFeElERXpNaUF0TVRGYUlpOCtQSEJoZEdnZ2FXUTlJazFLV0MweUxWUkZXQzFKTFRGRU5EUTFJaUJrUFNKTk1qTXdJRFl6TjFFeU1ETWdOak0zSURFNU9DQTJNemhVTVRreklEWTBPVkV4T1RNZ05qYzJJREl3TkNBMk9ESlJNakEySURZNE15QXpOemdnTmpnelVUVTFNQ0EyT0RJZ05UWTBJRFk0TUZFMk1qQWdOamN5SURZMU9DQTJOVEpVTnpFeUlEWXdObFEzTXpNZ05UWXpWRGN6T1NBMU1qbFJOek01SURRNE5DQTNNVEFnTkRRMVZEWTBNeUF6T0RWVU5UYzJJRE0xTVZRMU16Z2dNek00VERVME5TQXpNek5STmpFeUlESTVOU0EyTVRJZ01qSXpVVFl4TWlBeU1USWdOakEzSURFMk1sUTJNRElnT0RCV056RlJOakF5SURVeklEWXdNeUEwTTFRMk1UUWdNalZVTmpRd0lERTJVVFkyT0NBeE5pQTJPRFlnTXpoVU56RXlJRGcxVVRjeE55QTVPU0EzTWpBZ01UQXlWRGN6TlNBeE1EVlJOelUxSURFd05TQTNOVFVnT1ROUk56VTFJRGMxSURjek1TQXpObEUyT1RNZ0xUSXhJRFkwTVNBdE1qRklOak15VVRVM01TQXRNakVnTlRNeElEUlVORGczSURneVVUUTROeUF4TURrZ05UQXlJREUyTmxRMU1UY2dNak01VVRVeE55QXlPVEFnTkRjMElETXhNMUUwTlRrZ016SXdJRFEwT1NBek1qRlVNemM0SURNeU0wZ3pNRGxNTWpjM0lERTVNMUV5TkRRZ05qRWdNalEwSURVNVVUSTBOQ0ExTlNBeU5EVWdOVFJVTWpVeUlEVXdWREkyT1NBME9GUXpNRElnTkRaSU16TXpVVE16T1NBek9DQXpNemtnTXpkVU16TTJJREU1VVRNek1pQTJJRE15TmlBd1NETXhNVkV5TnpVZ01pQXhPREFnTWxFeE5EWWdNaUF4TVRjZ01sUTNNU0F5VkRVd0lERlJNek1nTVNBek15QXhNRkV6TXlBeE1pQXpOaUF5TkZFME1TQTBNeUEwTmlBME5WRTFNQ0EwTmlBMk1TQTBOa2cyTjFFNU5DQTBOaUF4TWpjZ05EbFJNVFF4SURVeUlERTBOaUEyTVZFeE5Ea2dOalVnTWpFNElETXpPVlF5T0RjZ05qSTRVVEk0TnlBMk16VWdNak13SURZek4xcE5Oak13SURVMU5GRTJNekFnTlRnMklEWXdPU0EyTURoVU5USXpJRFl6TmxFMU1qRWdOak0ySURVd01DQTJNelpVTkRZeUlEWXpOMGcwTkRCUk16a3pJRFl6TnlBek9EWWdOakkzVVRNNE5TQTJNalFnTXpVeUlEUTVORlF6TVRrZ016WXhVVE14T1NBek5qQWdNemc0SURNMk1GRTBOallnTXpZeElEUTVNaUF6TmpkUk5UVTJJRE0zTnlBMU9USWdOREkyVVRZd09DQTBORGtnTmpFNUlEUTRObFEyTXpBZ05UVTBXaUl2UGp4d1lYUm9JR2xrUFNKTlNsZ3RNaTFVUlZndFNTMHhSRFpHUmlJZ1pEMGlUVEU1TlNBMk1EbFJNVGsxSURZMU5pQXlNamNnTmpnMlZETXdNaUEzTVRkUk16RTVJRGN4TmlBek5URWdOekE1VkRRd055QTJPVGRVTkRNeklEWTVNRkUwTlRFZ05qZ3lJRFExTVNBMk5qSlJORFV4SURZME5DQTBNemdnTmpJNFZEUXdNeUEyTVRKUk16Z3lJRFl4TWlBek5EZ2dOalF4VkRJNE9DQTJOekZVTWpRNUlEWTFOMVF5TXpVZ05qSTRVVEl6TlNBMU9EUWdNek0wSURRMk0xRTBNREVnTXpjNUlEUXdNU0F5T1RKUk5EQXhJREUyT1NBek5EQWdPREJVTWpBMUlDMHhNRWd4T1RoUk1USTNJQzB4TUNBNE15QXpObFF6TmlBeE5UTlJNellnTWpnMklERTFNU0F6T0RKUk1Ua3hJRFF4TXlBeU5USWdORE0wVVRJMU1pQTBNelVnTWpRMUlEUTBPVlF5TXpBZ05EZ3hWREl4TkNBMU1qRlVNakF4SURVMk5sUXhPVFVnTmpBNVdrMHhNVElnTVRNd1VURXhNaUE0TXlBeE16WWdOVFZVTWpBMElESTNVVEl6TXlBeU55QXlOVFlnTlRGVU1qa3hJREV4TVZRek1Ea2dNVGM0VkRNeE5pQXlNekpSTXpFMklESTJOeUF6TURrZ01qazRWREk1TlNBek5EUlVNalk1SURRd01Fd3lOVGtnTXprMlVUSXhOU0F6T0RFZ01UZ3pJRE0wTWxReE16Y2dNalUyVkRFeE9DQXhOemxVTVRFeUlERXpNRm9pTHo0OGNHRjBhQ0JwWkQwaVRVcFlMVEl0VkVWWUxVNHRNakpETlNJZ1pEMGlUVGM0SURJMU1GRTNPQ0F5TnpRZ09UVWdNamt5VkRFek9DQXpNVEJSTVRZeUlETXhNQ0F4T0RBZ01qazBWREU1T1NBeU5URlJNVGs1SURJeU5pQXhPRElnTWpBNFZERXpPU0F4T1RCVU9UWWdNakEzVkRjNElESTFNRm9pTHo0OGNHRjBhQ0JwWkQwaVRVcFlMVEl0VkVWWUxVNHRNek1pSUdROUlrMHhNamNnTkRZelVURXdNQ0EwTmpNZ09EVWdORGd3VkRZNUlEVXlORkUyT1NBMU56a2dNVEUzSURZeU1sUXlNek1nTmpZMVVUSTJPQ0EyTmpVZ01qYzNJRFkyTkZFek5URWdOalV5SURNNU1DQTJNVEZVTkRNd0lEVXlNbEUwTXpBZ05EY3dJRE01TmlBME1qRlVNekF5SURNMU1Fd3lPVGtnTXpRNFVUSTVPU0F6TkRjZ016QTRJRE0wTlZRek16Y2dNek0yVkRNM05TQXpNVFZSTkRVM0lESTJNaUEwTlRjZ01UYzFVVFExTnlBNU5pQXpPVFVnTXpkVU1qTTRJQzB5TWxFeE5UZ2dMVEl5SURFd01DQXlNVlEwTWlBeE16QlJORElnTVRVNElEWXdJREUzTlZReE1EVWdNVGt6VVRFek15QXhPVE1nTVRVeElERTNOVlF4TmprZ01UTXdVVEUyT1NBeE1Ua2dNVFkySURFeE1GUXhOVGtnT1RSVU1UUTRJRGd5VkRFek5pQTNORlF4TWpZZ056QlVNVEU0SURZM1RERXhOQ0EyTmxFeE5qVWdNakVnTWpNNElESXhVVEk1TXlBeU1TQXpNakVnTnpSUk16TTRJREV3TnlBek16Z2dNVGMxVmpFNU5WRXpNemdnTWprd0lESTNOQ0F6TWpKUk1qVTVJRE15T0NBeU1UTWdNekk1VERFM01TQXpNekJNTVRZNElETXpNbEV4TmpZZ016TTFJREUyTmlBek5EaFJNVFkySURNMk5pQXhOelFnTXpZMlVUSXdNaUF6TmpZZ01qTXlJRE0zTVZFeU5qWWdNemMySURJNU5DQTBNVE5VTXpJeUlEVXlOVlkxTXpOUk16SXlJRFU1TUNBeU9EY2dOakV5VVRJMk5TQTJNallnTWpRd0lEWXlObEV5TURnZ05qSTJJREU0TVNBMk1UVlVNVFF6SURVNU1sUXhNeklnTlRnd1NERXpOVkV4TXpnZ05UYzVJREUwTXlBMU56aFVNVFV6SURVM00xUXhOalVnTlRZMlZERTNOU0ExTlRWVU1UZ3pJRFUwTUZReE9EWWdOVEl3VVRFNE5pQTBPVGdnTVRjeUlEUTRNVlF4TWpjZ05EWXpXaUl2UGp4d1lYUm9JR2xrUFNKTlNsZ3RNaTFVUlZndFNTMHhSRFEwT1NJZ1pEMGlUVFV5SURZME9GRTFNaUEyTnpBZ05qVWdOamd6U0RjMlVURXhPQ0EyT0RBZ01UZ3hJRFk0TUZFeU9Ua2dOamd3SURNeU1DQTJPRE5JTXpNd1VUTXpOaUEyTnpjZ016TTJJRFkzTkZRek16UWdOalUyVVRNeU9TQTJOREVnTXpJMUlEWXpOMGd6TURSUk1qZ3lJRFl6TlNBeU56UWdOak0xVVRJME5TQTJNekFnTWpReUlEWXlNRkV5TkRJZ05qRTRJREkzTVNBek5qbFVNekF4SURFeE9Fd3pOelFnTWpNMVVUUTBOeUF6TlRJZ05USXdJRFEzTVZRMU9UVWdOVGswVVRVNU9TQTJNREVnTlRrNUlEWXdPVkUxT1RrZ05qTXpJRFUxTlNBMk16ZFJOVE0zSURZek55QTFNemNnTmpRNFVUVXpOeUEyTkRrZ05UTTVJRFkyTVZFMU5ESWdOamMxSURVME5TQTJOemxVTlRVNElEWTRNMUUxTmpBZ05qZ3pJRFUzTUNBMk9ETlVOakEwSURZNE1sUTJOamdnTmpneFVUY3pOeUEyT0RFZ056VTFJRFk0TTBnM05qSlJOelk1SURZM05pQTNOamtnTmpjeVVUYzJPU0EyTlRVZ056WXdJRFkwTUZFM05UY2dOak0zSURjME15QTJNemRSTnpNd0lEWXpOaUEzTVRrZ05qTTFWRFk1T0NBMk16QlVOamd5SURZeU0xUTJOekFnTmpFMVZEWTJNQ0EyTURoVU5qVXlJRFU1T1ZRMk5EVWdOVGt5VERRMU1pQXlPREpSTWpjeUlDMDVJREkyTmlBdE1UWlJNall6SUMweE9DQXlOVGtnTFRJeFRESTBNU0F0TWpKSU1qTTBVVEl4TmlBdE1qSWdNakUySUMweE5WRXlNVE1nTFRrZ01UYzNJRE13TlZFeE16a2dOakl6SURFek9DQTJNalpSTVRNeklEWXpOeUEzTmlBMk16ZElOVGxSTlRJZ05qUXlJRFV5SURZME9Gb2lMejQ4Y0dGMGFDQnBaRDBpVFVwWUxUS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U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WkxVVJWZ3RUaTAyUk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ek5URWdORFF5SURNMk5DQTBOREJVTXpnM0lEUXpORlEwTURZZ05ESTJWRFF5TVNBME1UZFVORE15SURRd05sUTBOREVnTXprMVZEUTBPQ0F6T0RSVU5EVXlJRE0zTkZRME5UVWdNelkyVERRMU55QXpOakZNTkRZd0lETTJOVkUwTmpNZ016WTVJRFEyTmlBek56TlVORGMxSURNNE5GUTBPRGdnTXprM1ZEVXdNeUEwTVRCVU5USXpJRFF5TWxRMU5EWWdORE15VkRVM01pQTBNemxVTmpBeklEUTBNbEUzTWprZ05EUXlJRGMwTUNBek1qbFJOelF4SURNeU1pQTNOREVnTVRrd1ZqRXdORkUzTkRFZ05qWWdOelF6SURVNVZEYzFOQ0EwT1ZFM056VWdORFlnT0RBeklEUTJTRGd4T1ZZd1NEZ3hNVXczT0RnZ01WRTNOalFnTWlBM016Y2dNbFEyT1RrZ00xRTFPVFlnTXlBMU9EY2dNRWcxTnpsV05EWklOVGsxVVRZMU5pQTBOaUEyTlRZZ05qSlJOalUzSURZMElEWTFOeUF5TURCUk5qVTJJRE16TlNBMk5UVWdNelF6VVRZME9TQXpOekVnTmpNMUlETTROVlEyTVRFZ05EQXlWRFU0TlNBME1EUlJOVFF3SURRd05DQTFNRFlnTXpjd1VUUTNPU0F6TkRNZ05EY3lJRE14TlZRME5qUWdNak15VmpFMk9GWXhNRGhSTkRZMElEYzRJRFEyTlNBMk9GUTBOamdnTlRWVU5EYzNJRFE1VVRRNU9DQTBOaUExTWpZZ05EWklOVFF5VmpCSU5UTTBURFV4TUNBeFVUUTROeUF5SURRMk1DQXlWRFF5TWlBelVUTXhPU0F6SURNeE1DQXdTRE13TWxZME5rZ3pNVGhSTXpjNUlEUTJJRE0zT1NBMk1sRXpPREFnTmpRZ016Z3dJREl3TUZFek56a2dNek0xSURNM09DQXpORE5STXpjeUlETTNNU0F6TlRnZ016ZzFWRE16TkNBME1ESlVNekE0SURRd05GRXlOak1nTkRBMElESXlPU0F6TnpCUk1qQXlJRE0wTXlBeE9UVWdNekUxVkRFNE55QXlNekpXTVRZNFZqRXdPRkV4T0RjZ056Z2dNVGc0SURZNFZERTVNU0ExTlZReU1EQWdORGxSTWpJeElEUTJJREkwT1NBME5rZ3lOalZXTUVneU5UZE1Nak0wSURGUk1qRXdJRElnTVRneklESlVNVFExSUROUk5ESWdNeUF6TXlBd1NESTFWalEyU0RReFdpSXZQanh3WVhSb0lHbGtQU0pOU2xndE1p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l0VkVWWUxVNHROemdpSUdROUlrMHlNREVnTUZFeE9Ea2dNeUF4TURJZ00xRXlOaUF6SURFM0lEQklNVEZXTkRaSU1qVlJORGdnTkRjZ05qY2dOVEpVT1RZZ05qRlVNVEl4SURjNFZERXpPU0E1TmxReE5qQWdNVEl5VkRFNE1DQXhOVEJNTWpJMklESXhNRXd4TmpnZ01qZzRVVEUxT1NBek1ERWdNVFE1SURNeE5WUXhNek1nTXpNMlZERXlNaUF6TlRGVU1URXpJRE0yTTFReE1EY2dNemN3VkRFd01DQXpOelpVT1RRZ016YzVWRGc0SURNNE1WUTRNQ0F6T0ROUk56UWdNemd6SURRMElETTROVWd4TmxZME16RklNak5STlRrZ05ESTVJREV5TmlBME1qbFJNakU1SURReU9TQXlNamtnTkRNeFNESXpOMVl6T0RWUk1qQXhJRE00TVNBeU1ERWdNelk1VVRJd01TQXpOamNnTWpFeElETTFNMVF5TXprZ016RTFWREkyT0NBeU56Uk1NamN5SURJM01Fd3lPVGNnTXpBMFVUTXlPU0F6TkRVZ016STVJRE0xT0ZFek1qa2dNelkwSURNeU55QXpOamxVTXpJeUlETTNObFF6TVRjZ016Z3dWRE14TUNBek9EUk1NekEzSURNNE5VZ3pNREpXTkRNeFNETXdPVkV6TWpRZ05ESTRJRFF3T0NBME1qaFJORGczSURReU9DQTBPVE1nTkRNeFNEUTVPVll6T0RWSU5Ea3lVVFEwTXlBek9EVWdOREV4SURNMk9GRXpPVFFnTXpZd0lETTNOeUF6TkRGVU16RXlJREkxTjB3eU9UWWdNak0yVERNMU9DQXhOVEZSTkRJMElEWXhJRFF5T1NBMU4xUTBORFlnTlRCUk5EWTBJRFEySURRNU9TQTBOa2cxTVRaV01FZzFNVEJJTlRBeVVUUTVOQ0F4SURRNE1pQXhWRFExTnlBeVZEUXpNaUF5VkRReE5DQXpVVFF3TXlBeklETTNOeUF6VkRNeU55QXhURE13TkNBd1NESTVOVlkwTmtneU9UaFJNekE1SURRMklETXlNQ0ExTVZRek16RWdOak5STXpNeElEWTFJREk1TVNBeE1qQk1NalV3SURFM05WRXlORGtnTVRjMElESXhPU0F4TXpOVU1UZzFJRGc0VVRFNE1TQTRNeUF4T0RFZ056UlJNVGd4SURZeklERTRPQ0ExTlZReU1EWWdORFpSTWpBNElEUTJJREl3T0NBeU0xWXdTREl3TVZvaUx6NDhMMlJsWm5NK1BHY2djM1J5YjJ0bFBTSmpkWEp5Wlc1MFEyOXNiM0lpSUdacGJHdzlJbU4xY25KbGJuUkRiMnh2Y2lJZ2MzUnliMnRsTFhkcFpIUm9QU0l3SWlCMGNtRnVjMlp2Y20wOUluTmpZV3hsS0RFc0xURXBJajQ4WnlCa1lYUmhMVzF0YkMxdWIyUmxQU0p0WVhSb0lqNDhaeUJrWVhSaExXMXRiQzF1YjJSbFBTSnRhU0krUEhWelpTQmtZWFJoTFdNOUlqRkVORFEwSWlCNGJHbHVhenBvY21WbVBTSWpUVXBZTFRJdFZFVllMVWt0TVVRME5EUWlMejQ4TDJjK1BHY2daR0YwWVMxdGJXd3RibTlrWlQwaWJXOGlJSFJ5WVc1elptOXliVDBpZEhKaGJuTnNZWFJsS0RFd05qZ3VPQ3d3S1NJK1BIVnpaU0JrWVhSaExXTTlJak5FSWlCNGJHbHVhenBvY21WbVBTSWpUVXBZTFRJdFZFVllMVTR0TTBRaUx6NDhMMmMrUEdjZ1pHRjBZUzF0Yld3dGJtOWtaVDBpYlc0aUlIUnlZVzV6Wm05eWJUMGlkSEpoYm5Oc1lYUmxLREl4TWpRdU5pd3dLU0krUEhWelpTQmtZWFJoTFdNOUlqTXlJaUI0YkdsdWF6cG9jbVZtUFNJalRVcFlMVEl0VkVWWUxVNHRNeklpTHo0OEwyYytQR2NnWkdGMFlTMXRiV3d0Ym05a1pUMGliV2tpSUhSeVlXNXpabTl5YlQwaWRISmhibk5zWVhSbEtESTJNalF1Tml3d0tTSStQSFZ6WlNCa1lYUmhMV005SWpGRU56QkNJaUI0YkdsdWF6cG9jbVZtUFNJalRVcFlMVEl0VkVWWUxVa3RNVVEzTUVJaUx6NDhMMmMrUEdjZ1pHRjBZUzF0Yld3dGJtOWtaVDBpYldraUlIUnlZVzV6Wm05eWJUMGlkSEpoYm5Oc1lYUmxLRE14T1RRdU5pd3dLU0krUEhWelpTQmtZWFJoTFdNOUlqRkVORFExSWlCNGJHbHVhenBvY21WbVBTSWpUVXBZTFRJdFZFVllMVWt0TVVRME5EVWlMejQ4TDJjK1BHY2daR0YwWVMxdGJXd3RibTlrWlQwaWJXa2lJSFJ5WVc1elptOXliVDBpZEhKaGJuTnNZWFJsS0RNNU5UTXVOaXd3S1NJK1BIVnpaU0JrWVhSaExXTTlJakZFTmtaR0lpQjRiR2x1YXpwb2NtVm1QU0lqVFVwWUxUSXRWRVZZTFVrdE1VUTJSa1lpTHo0OEwyYytQR2NnWkdGMFlTMXRiV3d0Ym05a1pUMGliVzhpSUhSeVlXNXpabTl5YlQwaWRISmhibk5zWVhSbEtEUTJNVGt1T0N3d0tTSStQSFZ6WlNCa1lYUmhMV005SWpJeVF6VWlJSGhzYVc1ck9taHlaV1k5SWlOTlNsZ3RNaTFVUlZndFRpMHlNa00xSWk4K1BDOW5QanhuSUdSaGRHRXRiVzFzTFc1dlpHVTlJbTFtY21GaklpQjBjbUZ1YzJadmNtMDlJblJ5WVc1emJHRjBaU2cxTVRJd0xEQXBJajQ4WnlCa1lYUmhMVzF0YkMxdWIyUmxQU0p0YmlJZ2RISmhibk5tYjNKdFBTSjBjbUZ1YzJ4aGRHVW9Nakl3TERZM05pa2lQangxYzJVZ1pHRjBZUzFqUFNJek1pSWdlR3hwYm1zNmFISmxaajBpSTAxS1dDMHlMVlJGV0MxT0xUTXlJaTgrUEM5blBqeG5JR1JoZEdFdGJXMXNMVzV2WkdVOUltMXVJaUIwY21GdWMyWnZjbTA5SW5SeVlXNXpiR0YwWlNneU1qQXNMVFk0TmlraVBqeDFjMlVnWkdGMFlTMWpQU0l6TXlJZ2VHeHBibXM2YUhKbFpqMGlJMDFLV0MweUxWUkZXQzFPTFRNeklpOCtQQzluUGp4eVpXTjBJSGRwWkhSb1BTSTNNREFpSUdobGFXZG9kRDBpTmpBaUlIZzlJakV5TUNJZ2VUMGlNakl3SWk4K1BDOW5QanhuSUdSaGRHRXRiVzFzTFc1dlpHVTlJbTF6ZFdJaUlIUnlZVzV6Wm05eWJUMGlkSEpoYm5Oc1lYUmxLRFl3TmpBc01Da2lQanhuSUdSaGRHRXRiVzFzTFc1dlpHVTlJbTFwSWo0OGRYTmxJR1JoZEdFdFl6MGlNVVEwTkRraUlIaHNhVzVyT21oeVpXWTlJaU5OU2xndE1pMVVSVmd0U1MweFJEUTBPU0l2UGp3dlp6NDhaeUJrWVhSaExXMXRiQzF1YjJSbFBTSlVaVmhCZEc5dElpQjBjbUZ1YzJadmNtMDlJblJ5WVc1emJHRjBaU2cyTVRZc0xURTFNQ2tnYzJOaGJHVW9NQzQzTURjcElpQmtZWFJoTFcxcWVDMTBaWGhqYkdGemN6MGlUMUpFSWo0OFp5QmtZWFJoTFcxdGJDMXViMlJsUFNKdGFTSStQSFZ6WlNCa1lYUmhMV005SWpGRU5EWTNJaUI0YkdsdWF6cG9jbVZtUFNJalRVcFlMVEl0VkVWWUxVa3RNVVEwTmpjaUx6NDhMMmMrUEdjZ1pHRjBZUzF0Yld3dGJtOWtaVDBpYlc4aUlIUnlZVzV6Wm05eWJUMGlkSEpoYm5Oc1lYUmxLRFEyTlN3d0tTSStQSFZ6WlNCa1lYUmhMV005SWpKRElpQjRiR2x1YXpwb2NtVm1QU0lqVFVwWUxUSXRWRVZZTFU0dE1rTWlMejQ4TDJjK1BHY2daR0YwWVMxdGJXd3RibTlrWlQwaWJYUmxlSFFpSUhSeVlXNXpabTl5YlQwaWRISmhibk5zWVhSbEtEYzBNeXd3S1NJK1BIVnpaU0JrWVhSaExXTTlJalpFSWlCNGJHbHVhenBvY21WbVBTSWpUVXBZTFRJdFZFVllMVTR0TmtRaUx6NDhkWE5sSUdSaGRHRXRZejBpTmpFaUlIaHNhVzVyT21oeVpXWTlJaU5OU2xndE1pMVVSVmd0VGkwMk1TSWdkSEpoYm5ObWIzSnRQU0owY21GdWMyeGhkR1VvT0RNekxEQXBJaTgrUEhWelpTQmtZWFJoTFdNOUlqYzRJaUI0YkdsdWF6cG9jbVZtUFNJalRVcFlMVEl0VkVWWUxVNHROemdpSUhSeVlXNXpabTl5YlQwaWRISmhibk5zWVhSbEtERXpNek1zTUNraUx6NDhMMmMrUEM5blBqd3ZaejQ4TDJjK1BDOW5Qand2YzNablBnPT0iLAoJIlJlYWxWaWV3U2l6ZUpzb24iIDogIntcImhlaWdodFwiOjcyMixcIndpZHRoXCI6MzAxOH0iCn0K"/>
    </extobj>
    <extobj name="2384804F-3998-4D57-9195-F3826E402611-16">
      <extobjdata type="2384804F-3998-4D57-9195-F3826E402611" data="ewoJIkltZ1NldHRpbmdKc29uIiA6ICJ7XCJoZWlnaHRcIjozNy40OTk5OTk5OTk5OTk5OSxcIndpZHRoXCI6MzQuODIxNDI4NTcxNDI4NTd9IiwKCSJMYXRleCIgOiAiXFxmcmFje2RUX3B9e2R0fSIsCgkiTGF0ZXhJbWdCYXNlNjQiIDogIlBITjJaeUI0Yld4dWN6MGlhSFIwY0RvdkwzZDNkeTUzTXk1dmNtY3ZNakF3TUM5emRtY2lJSGRwWkhSb1BTSTBMalE0Tm1WNElpQm9aV2xuYUhROUlqUXVPRE00WlhnaUlISnZiR1U5SW1sdFp5SWdabTlqZFhOaFlteGxQU0ptWVd4elpTSWdkbWxsZDBKdmVEMGlNQ0F0TVRRME1TNHlJREU1T0RJdU55QXlNVE00TGpJaUlIaHRiRzV6T25oc2FXNXJQU0pvZEhSd09pOHZkM2QzTG5jekxtOXlaeTh4T1RrNUwzaHNhVzVySWlCaGNtbGhMV2hwWkdSbGJqMGlkSEoxWlNJZ2MzUjViR1U5SW5abGNuUnBZMkZzTFdGc2FXZHVPaUF0TVM0MU56ZGxlRHNnYldGNExYZHBaSFJvT2lBNU9DVTdJajQ4WkdWbWN6NDhjR0YwYUNCcFpEMGlUVXBZTF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JdFZFVllMVWt0TVVRME5EY2lJR1E5SWswME1DQTBNemRSTWpFZ05ETTNJREl4SURRME5WRXlNU0EwTlRBZ016Y2dOVEF4VkRjeElEWXdNa3c0T0NBMk5URlJPVE1nTmpZNUlERXdNU0EyTnpkSU5UWTVTRFkxT1ZFMk9URWdOamMzSURZNU55QTJOelpVTnpBMElEWTJOMUUzTURRZ05qWXhJRFk0TnlBMU5UTlVOalk0SURRME5GRTJOamdnTkRNM0lEWTBPU0EwTXpkUk5qUXdJRFF6TnlBMk16Y2dORE0zVkRZek1TQTBOREpNTmpJNUlEUTBOVkUyTWprZ05EVXhJRFl6TlNBME9UQlVOalF4SURVMU1WRTJOREVnTlRnMklEWXlPQ0EyTURSVU5UY3pJRFl5T1ZFMU5qZ2dOak13SURVeE5TQTJNekZSTkRZNUlEWXpNU0EwTlRjZ05qTXdWRFF6T1NBMk1qSlJORE00SURZeU1TQXpOamdnTXpRelZESTVPQ0EyTUZFeU9UZ2dORGdnTXpnMklEUTJVVFF4T0NBME5pQTBNamNnTkRWVU5ETTJJRE0yVVRRek5pQXpNU0EwTXpNZ01qSlJOREk1SURRZ05ESTBJREZNTkRJeUlEQlJOREU1SURBZ05ERTFJREJSTkRFd0lEQWdNell6SURGVU1qSTRJREpST1RrZ01pQTJOQ0F3U0RRNVVUUXpJRFlnTkRNZ09WUTBOU0F5TjFFME9TQTBNQ0ExTlNBME5rZzRNMGc1TkZFeE56UWdORFlnTVRnNUlEVTFVVEU1TUNBMU5pQXhPVEVnTlRaUk1UazJJRFU1SURJd01TQTNObFF5TkRFZ01qTXpVVEkxT0NBek1ERWdNalk1SURNME5GRXpNemtnTmpFNUlETXpPU0EyTWpWUk16TTVJRFl6TUNBek1UQWdOak13U0RJM09WRXlNVElnTmpNd0lERTVNU0EyTWpSUk1UUTJJRFl4TkNBeE1qRWdOVGd6VkRZM0lEUTJOMUUyTUNBME5EVWdOVGNnTkRReFZEUXpJRFF6TjBnME1Gb2lMejQ4Y0dGMGFDQnBaRDBpVFVwWUxUS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SXRWRVZZTFVrdE1VUTBOakVpSUdROUlrMHlOaUF6T0RWUk1Ua2dNemt5SURFNUlETTVOVkV4T1NBek9Ua2dNaklnTkRFeFZESTNJRFF5TlZFeU9TQTBNekFnTXpZZ05ETXdWRGczSURRek1VZ3hOREJNTVRVNUlEVXhNVkV4TmpJZ05USXlJREUyTmlBMU5EQlVNVGN6SURVMk5sUXhOemtnTlRnMlZERTROeUEyTUROVU1UazNJRFl4TlZReU1URWdOakkwVkRJeU9TQTJNalpSTWpRM0lEWXlOU0F5TlRRZ05qRTFWREkyTVNBMU9UWlJNall4SURVNE9TQXlOVElnTlRRNVZESXpNaUEwTnpCTU1qSXlJRFF6TTFFeU1qSWdORE14SURJM01pQTBNekZJTXpJelVUTXpNQ0EwTWpRZ016TXdJRFF5TUZFek16QWdNems0SURNeE55QXpPRFZJTWpFd1RERTNOQ0F5TkRCUk1UTTFJRGd3SURFek5TQTJPRkV4TXpVZ01qWWdNVFl5SURJMlVURTVOeUF5TmlBeU16QWdOakJVTWpneklERTBORkV5T0RVZ01UVXdJREk0T0NBeE5URlVNekF6SURFMU0wZ3pNRGRSTXpJeUlERTFNeUF6TWpJZ01UUTFVVE15TWlBeE5ESWdNekU1SURFek0xRXpNVFFnTVRFM0lETXdNU0E1TlZReU5qY2dORGhVTWpFMklEWlVNVFUxSUMweE1WRXhNalVnTFRFeElEazRJRFJVTlRrZ05UWlJOVGNnTmpRZ05UY2dPRE5XTVRBeFREa3lJREkwTVZFeE1qY2dNemd5SURFeU9DQXpPRE5STVRJNElETTROU0EzTnlBek9EVklNalphSWk4K1BDOWtaV1p6UGp4bklITjBjbTlyWlQwaVkzVnljbVZ1ZEVOdmJHOXlJaUJtYVd4c1BTSmpkWEp5Wlc1MFEyOXNiM0lpSUhOMGNtOXJaUzEzYVdSMGFEMGlNQ0lnZEhKaGJuTm1iM0p0UFNKelkyRnNaU2d4TEMweEtTSStQR2NnWkdGMFlTMXRiV3d0Ym05a1pUMGliV0YwYUNJK1BHY2daR0YwWVMxdGJXd3RibTlrWlQwaWJXWnlZV01pUGp4bklHUmhkR0V0Ylcxc0xXNXZaR1U5SW0xeWIzY2lJSFJ5WVc1elptOXliVDBpZEhKaGJuTnNZWFJsS0RJeU1DdzNORGN1TWlraVBqeG5JR1JoZEdFdGJXMXNMVzV2WkdVOUltMXBJajQ4ZFhObElHUmhkR0V0WXowaU1VUTBOVEVpSUhoc2FXNXJPbWh5WldZOUlpTk5TbGd0TWkxVVJWZ3RTUzB4UkRRMU1TSXZQand2Wno0OFp5QmtZWFJoTFcxdGJDMXViMlJsUFNKdGMzVmlJaUIwY21GdWMyWnZjbTA5SW5SeVlXNXpiR0YwWlNnMU1qQXNNQ2tpUGp4bklHUmhkR0V0Ylcxc0xXNXZaR1U5SW0xcElqNDhkWE5sSUdSaGRHRXRZejBpTVVRME5EY2lJSGhzYVc1ck9taHlaV1k5SWlOTlNsZ3RNaTFVUlZndFNTMHhSRFEwTnlJdlBqd3ZaejQ4WnlCa1lYUmhMVzF0YkMxdWIyUmxQU0p0YVNJZ2RISmhibk5tYjNKdFBTSjBjbUZ1YzJ4aGRHVW9OakUzTEMweE5UQXBJSE5qWVd4bEtEQXVOekEzS1NJK1BIVnpaU0JrWVhSaExXTTlJakZFTkRWRUlpQjRiR2x1YXpwb2NtVm1QU0lqVFVwWUxUSXRWRVZZTFVrdE1VUTBOVVFpTHo0OEwyYytQQzluUGp3dlp6NDhaeUJrWVhSaExXMXRiQzF1YjJSbFBTSnRjbTkzSWlCMGNtRnVjMlp2Y20wOUluUnlZVzV6YkdGMFpTZzFOVEF1T0N3dE5qZzJLU0krUEdjZ1pHRjBZUzF0Yld3dGJtOWtaVDBpYldraVBqeDFjMlVnWkdGMFlTMWpQU0l4UkRRMU1TSWdlR3hwYm1zNmFISmxaajBpSTAxS1dDMHlMVlJGV0MxSkxURkVORFV4SWk4K1BDOW5QanhuSUdSaGRHRXRiVzFzTFc1dlpHVTlJbTFwSWlCMGNtRnVjMlp2Y20wOUluUnlZVzV6YkdGMFpTZzFNakFzTUNraVBqeDFjMlVnWkdGMFlTMWpQU0l4UkRRMk1TSWdlR3hwYm1zNmFISmxaajBpSTAxS1dDMHlMVlJGV0MxSkxURkVORFl4SWk4K1BDOW5Qand2Wno0OGNtVmpkQ0IzYVdSMGFEMGlNVGMwTWk0M0lpQm9aV2xuYUhROUlqWXdJaUI0UFNJeE1qQWlJSGs5SWpJeU1DSXZQand2Wno0OEwyYytQQzluUGp3dmMzWm5QZz09IiwKCSJSZWFsVmlld1NpemVKc29uIiA6ICJ7XCJoZWlnaHRcIjo3NTEsXCJ3aWR0aFwiOjY5Nn0iCn0K"/>
    </extobj>
    <extobj name="2384804F-3998-4D57-9195-F3826E402611-17">
      <extobjdata type="2384804F-3998-4D57-9195-F3826E402611" data="ewoJIkltZ1NldHRpbmdKc29uIiA6ICJ7XCJoZWlnaHRcIjoxNy44NTcxNDI4NTcxNDI4NTQsXCJ3aWR0aFwiOjM3LjQ5OTk5OTk5OTk5OTk5fSIsCgkiTGF0ZXgiIDogIntcXERlbHRhIEhfZn0iLAoJIkxhdGV4SW1nQmFzZTY0IiA6ICJQSE4yWnlCNGJXeHVjejBpYUhSMGNEb3ZMM2QzZHk1M015NXZjbWN2TWpBd01DOXpkbWNpSUhkcFpIUm9QU0kwTGpnek1tVjRJaUJvWldsbmFIUTlJakl1TWpnM1pYZ2lJSEp2YkdVOUltbHRaeUlnWm05amRYTmhZbXhsUFNKbVlXeHpaU0lnZG1sbGQwSnZlRDBpTUNBdE56RTJJREl4TXpVdU9TQXhNREV4SWlCNGJXeHVjenA0YkdsdWF6MGlhSFIwY0RvdkwzZDNkeTUzTXk1dmNtY3ZNVGs1T1M5NGJHbHVheUlnWVhKcFlTMW9hV1JrWlc0OUluUnlkV1VpSUhOMGVXeGxQU0oyWlhKMGFXTmhiQzFoYkdsbmJqb2dMVEF1TmpZM1pYZzdJRzFoZUMxM2FXUjBhRG9nT1RnbE95SStQR1JsWm5NK1BIQmhkR2dnYVdROUlrMUtXQzB4TVMxVVJWZ3RUaTB6T1RRaUlHUTlJazAxTVNBd1VUUTJJRFFnTkRZZ04xRTBOaUE1SURJeE5TQXpOVGRVTXpnNElEY3dPVkV6T1RFZ056RTJJRFF4TmlBM01UWlJORE01SURjeE5pQTBORFFnTnpBNVVUUTBOeUEzTURVZ05qRTJJRE0xTjFRM09EWWdOMUUzT0RZZ05DQTNPREVnTUVnMU1WcE5OVEEzSURNME5Fd3pPRFFnTlRrMlRERXpOeUE1TWt3ek9ETWdPVEZJTmpNd1VUWXpNQ0E1TXlBMU1EY2dNelEwV2lJdlBqeHdZWFJvSUdsa1BTSk5TbGd0TVRFdFZFVllMVWt0TVVRME0wSWlJR1E5SWsweU1qZ2dOak0zVVRFNU5DQTJNemNnTVRreUlEWTBNVkV4T1RFZ05qUXpJREU1TVNBMk5EbFJNVGt4SURZM015QXlNRElnTmpneVVUSXdOQ0EyT0RNZ01qRTVJRFk0TTFFeU5qQWdOamd4SURNMU5TQTJPREZSTXpnNUlEWTRNU0EwTVRnZ05qZ3hWRFEyTXlBMk9ESlVORGd6SURZNE1sRTBPVGtnTmpneUlEUTVPU0EyTnpKUk5EazVJRFkzTUNBME9UY2dOalU0VVRRNU1pQTJOREVnTkRnM0lEWXpPRWcwT0RWUk5EZ3pJRFl6T0NBME9EQWdOak00VkRRM015QTJNemhVTkRZMElEWXpOMVEwTlRVZ05qTTNVVFF4TmlBMk16WWdOREExSURZek5GUXpPRGNnTmpJelVUTTROQ0EyTVRrZ016VTFJRFV3TUZFek5EZ2dORGMwSURNME1DQTBOREpVTXpJNElETTVOVXd6TWpRZ016Z3dVVE15TkNBek56Z2dORFk1SURNM09FZzJNVFJNTmpFMUlETTRNVkUyTVRVZ016ZzBJRFkwTmlBMU1EUlJOamMwSURZeE9TQTJOelFnTmpJM1ZEWXhOeUEyTXpkUk5UazBJRFl6TnlBMU9EY2dOak01VkRVNE1DQTJORGhSTlRnd0lEWTFNQ0ExT0RJZ05qWXdVVFU0TmlBMk56Y2dOVGc0SURZM09WUTJNRFFnTmpneVVUWXdPU0EyT0RJZ05qUTJJRFk0TVZRM05EQWdOamd3VVRnd01pQTJPREFnT0RNMUlEWTRNVlE0TnpFZ05qZ3lVVGc0T0NBMk9ESWdPRGc0SURZM01sRTRPRGdnTmpRMUlEZzNOaUEyTXpoSU9EYzBVVGczTWlBMk16Z2dPRFk1SURZek9GUTROaklnTmpNNFZEZzFNeUEyTXpkVU9EUTBJRFl6TjFFNE1EVWdOak0ySURjNU5DQTJNelJVTnpjMklEWXlNMUUzTnpNZ05qRTRJRGN3TkNBek5EQlVOak0wSURVNFVUWXpOQ0ExTVNBMk16Z2dOVEZSTmpRMklEUTRJRFk1TWlBME5rZzNNak5STnpJNUlETTRJRGN5T1NBek4xUTNNallnTVRsUk56SXlJRFlnTnpFMklEQklOekF4VVRZMk5DQXlJRFUyTnlBeVVUVXpNeUF5SURVd05DQXlWRFExT0NBeVZEUXpOeUF4VVRReU1DQXhJRFF5TUNBeE1GRTBNakFnTVRVZ05ESXpJREkwVVRReU9DQTBNeUEwTXpNZ05EVlJORE0zSURRMklEUTBPQ0EwTmtnME5UUlJORGd4SURRMklEVXhOQ0EwT1ZFMU1qQWdOVEFnTlRJeUlEVXdWRFV5T0NBMU5WUTFNelFnTmpSVU5UUXdJRGd5VkRVME55QXhNVEJVTlRVNElERTFNMUUxTmpVZ01UZ3hJRFUyT1NBeE9UaFJOakF5SURNek1DQTJNRElnTXpNeFZEUTFOeUF6TXpKSU16RXlUREkzT1NBeE9UZFJNalExSURZeklESTBOU0ExT0ZFeU5EVWdOVEVnTWpVeklEUTVWRE13TXlBME5rZ3pNelJSTXpRd0lETTRJRE0wTUNBek4xUXpNemNnTVRsUk16TXpJRFlnTXpJM0lEQklNekV5VVRJM05TQXlJREUzT0NBeVVURTBOQ0F5SURFeE5TQXlWRFk1SURKVU5EZ2dNVkV6TVNBeElETXhJREV3VVRNeElERXlJRE0wSURJMFVUTTVJRFF6SURRMElEUTFVVFE0SURRMklEVTVJRFEyU0RZMVVUa3lJRFEySURFeU5TQTBPVkV4TXprZ05USWdNVFEwSURZeFVURTBOeUEyTlNBeU1UWWdNek01VkRJNE5TQTJNamhSTWpnMUlEWXpOU0F5TWpnZ05qTTNXaUl2UGp4d1lYUm9JR2xrUFNKTlNsZ3RNVEV0VkVWWUxVa3RNVVEwTlRNaUlHUTlJazB4TVRnZ0xURTJNbEV4TWpBZ0xURTJNaUF4TWpRZ0xURTJORlF4TXpVZ0xURTJOMVF4TkRjZ0xURTJPRkV4TmpBZ0xURTJPQ0F4TnpFZ0xURTFOVlF4T0RjZ0xURXlObEV4T1RjZ0xUazVJREl5TVNBeU4xUXlOamNnTWpZM1ZESTRPU0F6T0RKV016ZzFTREkwTWxFeE9UVWdNemcxSURFNU1pQXpPRGRSTVRnNElETTVNQ0F4T0RnZ016azNUREU1TlNBME1qVlJNVGszSURRek1DQXlNRE1nTkRNd1ZESTFNQ0EwTXpGUk1qazRJRFF6TVNBeU9UZ2dORE15VVRJNU9DQTBNelFnTXpBM0lEUTRNbFF6TVRrZ05UUXdVVE0xTmlBM01EVWdORFkxSURjd05WRTFNRElnTnpBeklEVXlOaUEyT0ROVU5UVXdJRFl6TUZFMU5UQWdOVGswSURVeU9TQTFOemhVTkRnM0lEVTJNVkUwTkRNZ05UWXhJRFEwTXlBMk1ETlJORFF6SURZeU1pQTBOVFFnTmpNMlZEUTNPQ0EyTlRkTU5EZzNJRFkyTWxFME56RWdOalk0SURRMU55QTJOamhSTkRRMUlEWTJPQ0EwTXpRZ05qVTRWRFF4T1NBMk16QlJOREV5SURZd01TQTBNRE1nTlRVeVZETTROeUEwTmpsVU16Z3dJRFF6TTFFek9EQWdORE14SURRek5TQTBNekZSTkRnd0lEUXpNU0EwT0RjZ05ETXdWRFE1T0NBME1qUlJORGs1SURReU1DQTBPVFlnTkRBM1ZEUTVNU0F6T1RGUk5EZzVJRE00TmlBME9ESWdNemcyVkRReU9DQXpPRFZJTXpjeVRETTBPU0F5TmpOUk16QXhJREUxSURJNE1pQXRORGRSTWpVMUlDMHhNeklnTWpFeUlDMHhOek5STVRjMUlDMHlNRFVnTVRNNUlDMHlNRFZSTVRBM0lDMHlNRFVnT0RFZ0xURTRObFExTlNBdE1UTXlVVFUxSUMwNU5TQTNOaUF0TnpoVU1URTRJQzAyTVZFeE5qSWdMVFl4SURFMk1pQXRNVEF6VVRFMk1pQXRNVEl5SURFMU1TQXRNVE0yVkRFeU55QXRNVFUzVERFeE9DQXRNVFl5V2lJdlBqd3ZaR1ZtY3o0OFp5QnpkSEp2YTJVOUltTjFjbkpsYm5SRGIyeHZjaUlnWm1sc2JEMGlZM1Z5Y21WdWRFTnZiRzl5SWlCemRISnZhMlV0ZDJsa2RHZzlJakFpSUhSeVlXNXpabTl5YlQwaWMyTmhiR1VvTVN3dE1Ta2lQanhuSUdSaGRHRXRiVzFzTFc1dlpHVTlJbTFoZEdnaVBqeG5JR1JoZEdFdGJXMXNMVzV2WkdVOUlsUmxXRUYwYjIwaUlHUmhkR0V0YldwNExYUmxlR05zWVhOelBTSlBVa1FpUGp4bklHUmhkR0V0Ylcxc0xXNXZaR1U5SW0xcElqNDhkWE5sSUdSaGRHRXRZejBpTXprMElpQjRiR2x1YXpwb2NtVm1QU0lqVFVwWUxURXhMVlJGV0MxT0xUTTVOQ0l2UGp3dlp6NDhaeUJrWVhSaExXMXRiQzF1YjJSbFBTSnRjM1ZpSWlCMGNtRnVjMlp2Y20wOUluUnlZVzV6YkdGMFpTZzRNek1zTUNraVBqeG5JR1JoZEdFdGJXMXNMVzV2WkdVOUltMXBJajQ4ZFhObElHUmhkR0V0WXowaU1VUTBNMElpSUhoc2FXNXJPbWh5WldZOUlpTk5TbGd0TVRFdFZFVllMVWt0TVVRME0wSWlMejQ4TDJjK1BHY2daR0YwWVMxdGJXd3RibTlrWlQwaWJXa2lJSFJ5WVc1elptOXliVDBpZEhKaGJuTnNZWFJsS0RnMk5Dd3RNVFV3S1NCelkyRnNaU2d3TGpjd055a2lQangxYzJVZ1pHRjBZUzFqUFNJeFJEUTFNeUlnZUd4cGJtczZhSEpsWmowaUkwMUtXQzB4TVMxVVJWZ3RTUzB4UkRRMU15SXZQand2Wno0OEwyYytQQzluUGp3dlp6NDhMMmMrUEM5emRtYysiLAoJIlJlYWxWaWV3U2l6ZUpzb24iIDogIntcImhlaWdodFwiOjM1Ny4xNDI4NjgwNDE5OTIyLFwid2lkdGhcIjo3NTB9Igp9Cg=="/>
    </extobj>
    <extobj name="2384804F-3998-4D57-9195-F3826E402611-18">
      <extobjdata type="2384804F-3998-4D57-9195-F3826E402611" data="ewoJIkltZ1NldHRpbmdKc29uIiA6ICJ7XCJoZWlnaHRcIjoxMi40OTk5OTk5OTk5OTk5OTgsXCJ3aWR0aFwiOjE1LjE3ODU3MTQyODU3MTQyN30iLAoJIkxhdGV4IiA6ICJjX3AiLAoJIkxhdGV4SW1nQmFzZTY0IiA6ICJQSE4yWnlCNGJXeHVjejBpYUhSMGNEb3ZMM2QzZHk1M015NXZjbWN2TWpBd01DOXpkbWNpSUhkcFpIUm9QU0l4TGprM01tVjRJaUJvWldsbmFIUTlJakV1TmpWbGVDSWdjbTlzWlQwaWFXMW5JaUJtYjJOMWMyRmliR1U5SW1aaGJITmxJaUIyYVdWM1FtOTRQU0l3SUMwME5ESWdPRGN4TGpjZ056STVMaklpSUhodGJHNXpPbmhzYVc1clBTSm9kSFJ3T2k4dmQzZDNMbmN6TG05eVp5OHhPVGs1TDNoc2FXNXJJaUJoY21saExXaHBaR1JsYmowaWRISjFaU0lnYzNSNWJHVTlJblpsY25ScFkyRnNMV0ZzYVdkdU9pQXRNQzQyTldWNE95QnRZWGd0ZDJsa2RHZzZJRGs0SlRzaVBqeGtaV1p6UGp4d1lYUm9JR2xrUFNKTlNsZ3ROaTFVUlZndFNTMHhSRFExTUNJZ1pEMGlUVE0wSURFMU9WRXpOQ0F5TmpnZ01USXdJRE0xTlZRek1EWWdORFF5VVRNMk1pQTBORElnTXprMElEUXhPRlEwTWpjZ016VTFVVFF5TnlBek1qWWdOREE0SURNd05sUXpOakFnTWpnMVVUTTBNU0F5T0RVZ016TXdJREk1TlZRek1Ua2dNekkxVkRNek1DQXpOVGxVTXpVeUlETTRNRlF6TmpZZ016ZzJTRE0yTjFFek5qY2dNemc0SURNMk1TQXpPVEpVTXpRd0lEUXdNRlF6TURZZ05EQTBVVEkzTmlBME1EUWdNalE1SURNNU1GRXlNamdnTXpneElESXdOaUF6TlRsUk1UWXlJRE14TlNBeE5ESWdNak0xVkRFeU1TQXhNVGxSTVRJeElEY3pJREUwTnlBMU1GRXhOamtnTWpZZ01qQTFJREkyU0RJd09WRXpNakVnTWpZZ016azBJREV4TVZFME1ETWdNVEl4SURRd05pQXhNakZSTkRFd0lERXlNU0EwTVRrZ01URXlWRFF5T1NBNU9GUTBNakFnT0ROVU16a3hJRFUxVkRNME5pQXlOVlF5T0RJZ01GUXlNRElnTFRFeFVURXlOeUF0TVRFZ09ERWdNemRVTXpRZ01UVTVXaUl2UGp4d1lYUm9JR2xrUFNKTlNsZ3RO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lRBaUlIaHNhVzVyT21oeVpXWTlJaU5OU2xndE5pMVVSVmd0U1MweFJEUTFNQ0l2UGp3dlp6NDhaeUJrWVhSaExXMXRiQzF1YjJSbFBTSnRhU0lnZEhKaGJuTm1iM0p0UFNKMGNtRnVjMnhoZEdVb05EWTJMQzB4TlRBcElITmpZV3hsS0RBdU56QTNLU0krUEhWelpTQmtZWFJoTFdNOUlqRkVORFZFSWlCNGJHbHVhenBvY21WbVBTSWpUVXBZTFRZdFZFVllMVWt0TVVRME5VUWlMejQ4TDJjK1BDOW5Qand2Wno0OEwyYytQQzl6ZG1jKyIsCgkiUmVhbFZpZXdTaXplSnNvbiIgOiAie1wiaGVpZ2h0XCI6MjU0LFwid2lkdGhcIjozMDR9Igp9Cg=="/>
    </extobj>
    <extobj name="2384804F-3998-4D57-9195-F3826E402611-19">
      <extobjdata type="2384804F-3998-4D57-9195-F3826E402611" data="ewoJIkltZ1NldHRpbmdKc29uIiA6ICJ7XCJoZWlnaHRcIjoxNi45NjQyODU3MTQyODU3MSxcIndpZHRoXCI6MTcuODU3MTQyODU3MTQyODU0fSIsCgkiTGF0ZXgiIDogIlRfcCIsCgkiTGF0ZXhJbWdCYXNlNjQiIDogIlBITjJaeUI0Yld4dWN6MGlhSFIwY0RvdkwzZDNkeTUzTXk1dmNtY3ZNakF3TUM5emRtY2lJSGRwWkhSb1BTSXlMak14TkdWNElpQm9aV2xuYUhROUlqSXVNVGd4WlhnaUlISnZiR1U5SW1sdFp5SWdabTlqZFhOaFlteGxQU0ptWVd4elpTSWdkbWxsZDBKdmVEMGlNQ0F0TmpjM0lERXdNakl1TnlBNU5qUXVNaUlnZUcxc2JuTTZlR3hwYm1zOUltaDBkSEE2THk5M2QzY3Vkek11YjNKbkx6RTVPVGt2ZUd4cGJtc2lJR0Z5YVdFdGFHbGtaR1Z1UFNKMGNuVmxJaUJ6ZEhsc1pUMGlkbVZ5ZEdsallXd3RZV3hwWjI0NklDMHdMalkxWlhnN0lHMWhlQzEzYVdSMGFEb2dPVGdsT3lJK1BHUmxabk0rUEhCaGRHZ2dhV1E5SWsxS1dDMDFMVlJGV0MxSkxURkVORFEzSWlCa1BTSk5OREFnTkRNM1VUSXhJRFF6TnlBeU1TQTBORFZSTWpFZ05EVXdJRE0zSURVd01WUTNNU0EyTURKTU9EZ2dOalV4VVRreklEWTJPU0F4TURFZ05qYzNTRFUyT1VnMk5UbFJOamt4SURZM055QTJPVGNnTmpjMlZEY3dOQ0EyTmpkUk56QTBJRFkyTVNBMk9EY2dOVFV6VkRZMk9DQTBORFJSTmpZNElEUXpOeUEyTkRrZ05ETTNVVFkwTUNBME16Y2dOak0zSURRek4xUTJNekVnTkRReVREWXlPU0EwTkRWUk5qSTVJRFExTVNBMk16VWdORGt3VkRZME1TQTFOVEZSTmpReElEVTROaUEyTWpnZ05qQTBWRFUzTXlBMk1qbFJOVFk0SURZek1DQTFNVFVnTmpNeFVUUTJPU0EyTXpFZ05EVTNJRFl6TUZRME16a2dOakl5VVRRek9DQTJNakVnTXpZNElETTBNMVF5T1RnZ05qQlJNams0SURRNElETTROaUEwTmxFME1UZ2dORFlnTkRJM0lEUTFWRFF6TmlBek5sRTBNellnTXpFZ05ETXpJREl5VVRReU9TQTBJRFF5TkNBeFREUXlNaUF3VVRReE9TQXdJRFF4TlNBd1VUUXhNQ0F3SURNMk15QXhWREl5T0NBeVVUazVJRElnTmpRZ01FZzBPVkUwTXlBMklEUXpJRGxVTkRVZ01qZFJORGtnTkRBZ05UVWdORFpJT0ROSU9UUlJNVGMwSURRMklERTRPU0ExTlZFeE9UQWdOVFlnTVRreElEVTJVVEU1TmlBMU9TQXlNREVnTnpaVU1qUXhJREl6TTFFeU5UZ2dNekF4SURJMk9TQXpORFJSTXpNNUlEWXhPU0F6TXprZ05qSTFVVE16T1NBMk16QWdNekV3SURZek1FZ3lOemxSTWpFeUlEWXpNQ0F4T1RFZ05qSTBVVEUwTmlBMk1UUWdNVEl4SURVNE0xUTJOeUEwTmpkUk5qQWdORFExSURVM0lEUTBNVlEwTXlBME16ZElOREJhSWk4K1BIQmhkR2dnYVdROUlrMUtXQzAx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ME55SWdlR3hwYm1zNmFISmxaajBpSTAxS1dDMDFMVlJGV0MxSkxURkVORFEzSWk4K1BDOW5QanhuSUdSaGRHRXRiVzFzTFc1dlpHVTlJbTFwSWlCMGNtRnVjMlp2Y20wOUluUnlZVzV6YkdGMFpTZzJNVGNzTFRFMU1Da2djMk5oYkdVb01DNDNNRGNwSWo0OGRYTmxJR1JoZEdFdFl6MGlNVVEwTlVRaUlIaHNhVzVyT21oeVpXWTlJaU5OU2xndE5TMVVSVmd0U1MweFJEUTFSQ0l2UGp3dlp6NDhMMmMrUEM5blBqd3ZaejQ4TDNOMlp6ND0iLAoJIlJlYWxWaWV3U2l6ZUpzb24iIDogIntcImhlaWdodFwiOjMzNyxcIndpZHRoXCI6MzU3fSIKfQo="/>
    </extobj>
    <extobj name="2384804F-3998-4D57-9195-F3826E402611-20">
      <extobjdata type="2384804F-3998-4D57-9195-F3826E402611" data="ewoJIkltZ1NldHRpbmdKc29uIiA6ICJ7XCJoZWlnaHRcIjoxNi45NjQyODU3MTQyODU3MSxcIndpZHRoXCI6MTcuODU3MTQyODU3MTQyODU0fSIsCgkiTGF0ZXgiIDogIlRfZyIsCgkiTGF0ZXhJbWdCYXNlNjQiIDogIlBITjJaeUI0Yld4dWN6MGlhSFIwY0RvdkwzZDNkeTUzTXk1dmNtY3ZNakF3TUM5emRtY2lJSGRwWkhSb1BTSXlMakkzTW1WNElpQm9aV2xuYUhROUlqSXVNVGs1WlhnaUlISnZiR1U5SW1sdFp5SWdabTlqZFhOaFlteGxQU0ptWVd4elpTSWdkbWxsZDBKdmVEMGlNQ0F0TmpjM0lERXdNRFF1TXlBNU56SWlJSGh0Ykc1ek9uaHNhVzVyUFNKb2RIUndPaTh2ZDNkM0xuY3pMbTl5Wnk4eE9UazVMM2hzYVc1cklpQmhjbWxoTFdocFpHUmxiajBpZEhKMVpTSWdjM1I1YkdVOUluWmxjblJwWTJGc0xXRnNhV2R1T2lBdE1DNDJOamRsZURzZ2JXRjRMWGRwWkhSb09pQTVPQ1U3SWo0OFpHVm1jejQ4Y0dGMGFDQnBaRDBpVFVwWUxUVXRWRVZZTFVrdE1VUTBORGNpSUdROUlrMDBNQ0EwTXpkUk1qRWdORE0zSURJeElEUTBOVkV5TVNBME5UQWdNemNnTlRBeFZEY3hJRFl3TWt3NE9DQTJOVEZST1RNZ05qWTVJREV3TVNBMk56ZElOVFk1U0RZMU9WRTJPVEVnTmpjM0lEWTVOeUEyTnpaVU56QTBJRFkyTjFFM01EUWdOall4SURZNE55QTFOVE5VTmpZNElEUTBORkUyTmpnZ05ETTNJRFkwT1NBME16ZFJOalF3SURRek55QTJNemNnTkRNM1ZEWXpNU0EwTkRKTU5qSTVJRFEwTlZFMk1qa2dORFV4SURZek5TQTBPVEJVTmpReElEVTFNVkUyTkRFZ05UZzJJRFl5T0NBMk1EUlVOVGN6SURZeU9WRTFOamdnTmpNd0lEVXhOU0EyTXpGUk5EWTVJRFl6TVNBME5UY2dOak13VkRRek9TQTJNakpSTkRNNElEWXlNU0F6TmpnZ016UXpWREk1T0NBMk1GRXlPVGdnTkRnZ016ZzJJRFEyVVRReE9DQTBOaUEwTWpjZ05EVlVORE0ySURNMlVUUXpOaUF6TVNBME16TWdNakpSTkRJNUlEUWdOREkwSURGTU5ESXlJREJSTkRFNUlEQWdOREUxSURCUk5ERXdJREFnTXpZeklERlVNakk0SURKUk9Ua2dNaUEyTkNBd1NEUTVVVFF6SURZZ05ETWdPVlEwTlNBeU4xRTBPU0EwTUNBMU5TQTBOa2c0TTBnNU5GRXhOelFnTkRZZ01UZzVJRFUxVVRFNU1DQTFOaUF4T1RFZ05UWlJNVGsySURVNUlESXdNU0EzTmxReU5ERWdNak16VVRJMU9DQXpNREVnTWpZNUlETTBORkV6TXprZ05qRTVJRE16T1NBMk1qVlJNek01SURZek1DQXpNVEFnTmpNd1NESTNPVkV5TVRJZ05qTXdJREU1TVNBMk1qUlJNVFEySURZeE5DQXhNakVnTlRnelZEWTNJRFEyTjFFMk1DQTBORFVnTlRjZ05EUXhWRFF6SURRek4wZzBNRm9pTHo0OGNHRjBhQ0JwWkQwaVRVcFlMVFV0VkVWWUxVa3RNVVEwTlRRaUlHUTlJazB6TVRFZ05ETlJNamsySURNd0lESTJOeUF4TlZReU1EWWdNRkV4TkRNZ01DQXhNRFVnTkRWVU5qWWdNVFl3VVRZMklESTJOU0F4TkRNZ016VXpWRE14TkNBME5ESlJNell4SURRME1pQTBNREVnTXprMFREUXdOQ0F6T1RoUk5EQTJJRFF3TVNBME1Ea2dOREEwVkRReE9DQTBNVEpVTkRNeElEUXhPVlEwTkRjZ05ESXlVVFEyTVNBME1qSWdORGN3SURReE0xUTBPREFnTXprMFVUUTRNQ0F6TnprZ05ESXpJREUxTWxRek5qTWdMVGd3VVRNME5TQXRNVE0wSURJNE5pQXRNVFk1VkRFMU1TQXRNakExVVRFd0lDMHlNRFVnTVRBZ0xURXpOMUV4TUNBdE1URXhJREk0SUMwNU1WUTNOQ0F0TnpGUk9Ea2dMVGN4SURFd01pQXRPREJVTVRFMklDMHhNVEZSTVRFMklDMHhNakVnTVRFMElDMHhNekJVTVRBM0lDMHhORFJVT1RrZ0xURTFORlE1TWlBdE1UWXlURGt3SUMweE5qUklPVEZSTVRBeElDMHhOamNnTVRVeElDMHhOamRSTVRnNUlDMHhOamNnTWpFeElDMHhOVFZSTWpNMElDMHhORFFnTWpVMElDMHhNakpVTWpneUlDMDNOVkV5T0RnZ0xUVTJJREk1T0NBdE1UTlJNekV4SURNMUlETXhNU0EwTTFwTk16ZzBJRE15T0V3ek9EQWdNek01VVRNM055QXpOVEFnTXpjMUlETTFORlF6TmprZ016WTRWRE0xT1NBek9ESlVNelEySURNNU0xUXpNamdnTkRBeVZETXdOaUEwTURWUk1qWXlJRFF3TlNBeU1qRWdNelV5VVRFNU1TQXpNVE1nTVRjeElESXpNMVF4TlRFZ01URTNVVEUxTVNBek9DQXlNVE1nTXpoUk1qWTVJRE00SURNeU15QXhNRGhNTXpNeElERXhPRXd6T0RRZ016STR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kRjaUlIaHNhVzVyT21oeVpXWTlJaU5OU2xndE5TMVVSVmd0U1MweFJEUTBOeUl2UGp3dlp6NDhaeUJrWVhSaExXMXRiQzF1YjJSbFBTSnRhU0lnZEhKaGJuTm1iM0p0UFNKMGNtRnVjMnhoZEdVb05qRTNMQzB4TlRBcElITmpZV3hsS0RBdU56QTNLU0krUEhWelpTQmtZWFJoTFdNOUlqRkVORFUwSWlCNGJHbHVhenBvY21WbVBTSWpUVXBZTFRVdFZFVllMVWt0TVVRME5UUWlMejQ4TDJjK1BDOW5Qand2Wno0OEwyYytQQzl6ZG1jKyIsCgkiUmVhbFZpZXdTaXplSnNvbiIgOiAie1wiaGVpZ2h0XCI6MzQ2LFwid2lkdGhcIjozNTd9Igp9Cg=="/>
    </extobj>
    <extobj name="2384804F-3998-4D57-9195-F3826E402611-21">
      <extobjdata type="2384804F-3998-4D57-9195-F3826E402611" data="ewoJIkltZ1NldHRpbmdKc29uIiA6ICJ7XCJoZWlnaHRcIjoxNi45NjQyODU3MTQyODU3MSxcIndpZHRoXCI6MTYuOTY0Mjg1NzE0Mjg1NzF9IiwKCSJMYXRleCIgOiAiZF9wIiwKCSJMYXRleEltZ0Jhc2U2NCIgOiAiUEhOMlp5QjRiV3h1Y3owaWFIUjBjRG92TDNkM2R5NTNNeTV2Y21jdk1qQXdNQzl6ZG1jaUlIZHBaSFJvUFNJeUxqRTJPV1Y0SWlCb1pXbG5hSFE5SWpJdU1qSmxlQ0lnY205c1pUMGlhVzFuSWlCbWIyTjFjMkZpYkdVOUltWmhiSE5sSWlCMmFXVjNRbTk0UFNJd0lDMDJPVFFnT1RVNExqY2dPVGd4TGpJaUlIaHRiRzV6T25oc2FXNXJQU0pvZEhSd09pOHZkM2QzTG5jekxtOXlaeTh4T1RrNUwzaHNhVzVySWlCaGNtbGhMV2hwWkdSbGJqMGlkSEoxWlNJZ2MzUjViR1U5SW5abGNuUnBZMkZzTFdGc2FXZHVPaUF0TUM0Mk5XVjRPeUJ0WVhndGQybGtkR2c2SURrNEpUc2lQanhrWldaelBqeHdZWFJvSUdsa1BTSk5TbGd0TkM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k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E5URWlJSGhzYVc1ck9taHlaV1k5SWlOTlNsZ3ROQzFVUlZndFNTMHhSRFExTVNJdlBqd3ZaejQ4WnlCa1lYUmhMVzF0YkMxdWIyUmxQU0p0YVNJZ2RISmhibk5tYjNKdFBTSjBjbUZ1YzJ4aGRHVW9OVFV6TEMweE5UQXBJSE5qWVd4bEtEQXVOekEzS1NJK1BIVnpaU0JrWVhSaExXTTlJakZFTkRWRUlpQjRiR2x1YXpwb2NtVm1QU0lqVFVwWUxUUXRWRVZZTFVrdE1VUTBOVVFpTHo0OEwyYytQQzluUGp3dlp6NDhMMmMrUEM5emRtYysiLAoJIlJlYWxWaWV3U2l6ZUpzb24iIDogIntcImhlaWdodFwiOjM0NyxcIndpZHRoXCI6MzM5fSIKfQo="/>
    </extobj>
    <extobj name="2384804F-3998-4D57-9195-F3826E402611-22">
      <extobjdata type="2384804F-3998-4D57-9195-F3826E402611" data="ewoJIkltZ1NldHRpbmdKc29uIiA6ICJ7XCJoZWlnaHRcIjoxNi45NjQyODU3MTQyODU3MSxcIndpZHRoXCI6MTYuOTY0Mjg1NzE0Mjg1NzF9IiwKCSJMYXRleCIgOiAiZF9wIiwKCSJMYXRleEltZ0Jhc2U2NCIgOiAiUEhOMlp5QjRiV3h1Y3owaWFIUjBjRG92TDNkM2R5NTNNeTV2Y21jdk1qQXdNQzl6ZG1jaUlIZHBaSFJvUFNJeUxqRTJPV1Y0SWlCb1pXbG5hSFE5SWpJdU1qSmxlQ0lnY205c1pUMGlhVzFuSWlCbWIyTjFjMkZpYkdVOUltWmhiSE5sSWlCMmFXVjNRbTk0UFNJd0lDMDJPVFFnT1RVNExqY2dPVGd4TGpJaUlIaHRiRzV6T25oc2FXNXJQU0pvZEhSd09pOHZkM2QzTG5jekxtOXlaeTh4T1RrNUwzaHNhVzVySWlCaGNtbGhMV2hwWkdSbGJqMGlkSEoxWlNJZ2MzUjViR1U5SW5abGNuUnBZMkZzTFdGc2FXZHVPaUF0TUM0Mk5XVjRPeUJ0WVhndGQybGtkR2c2SURrNEpUc2lQanhrWldaelBqeHdZWFJvSUdsa1BTSk5TbGd0TkM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k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E5URWlJSGhzYVc1ck9taHlaV1k5SWlOTlNsZ3ROQzFVUlZndFNTMHhSRFExTVNJdlBqd3ZaejQ4WnlCa1lYUmhMVzF0YkMxdWIyUmxQU0p0YVNJZ2RISmhibk5tYjNKdFBTSjBjbUZ1YzJ4aGRHVW9OVFV6TEMweE5UQXBJSE5qWVd4bEtEQXVOekEzS1NJK1BIVnpaU0JrWVhSaExXTTlJakZFTkRWRUlpQjRiR2x1YXpwb2NtVm1QU0lqVFVwWUxUUXRWRVZZTFVrdE1VUTBOVVFpTHo0OEwyYytQQzluUGp3dlp6NDhMMmMrUEM5emRtYysiLAoJIlJlYWxWaWV3U2l6ZUpzb24iIDogIntcImhlaWdodFwiOjM0NyxcIndpZHRoXCI6MzM5fSIKfQo="/>
    </extobj>
    <extobj name="2384804F-3998-4D57-9195-F3826E402611-24">
      <extobjdata type="2384804F-3998-4D57-9195-F3826E402611" data="ewoJIkltZ1NldHRpbmdKc29uIiA6ICJ7XCJoZWlnaHRcIjoxNi45NjQyODU3MTQyODU3MSxcIndpZHRoXCI6NDQuNjQyODU3MTQyODU3MTR9IiwKCSJMYXRleCIgOiAiVl97eixcXHRleHR7bWF4fX1cbiIsCgkiTGF0ZXhJbWdCYXNlNjQiIDogIlBITjJaeUI0Yld4dWN6MGlhSFIwY0RvdkwzZDNkeTUzTXk1dmNtY3ZNakF3TUM5emRtY2lJSGRwWkhSb1BTSTFMalkzTTJWNElpQm9aV2xuYUhROUlqSXVNVGsxWlhnaUlISnZiR1U5SW1sdFp5SWdabTlqZFhOaFlteGxQU0ptWVd4elpTSWdkbWxsZDBKdmVEMGlNQ0F0TmpneklESTFNRGN1TXlBNU56QXVNaUlnZUcxc2JuTTZlR3hwYm1zOUltaDBkSEE2THk5M2QzY3Vkek11YjNKbkx6RTVPVGt2ZUd4cGJtc2lJR0Z5YVdFdGFHbGtaR1Z1UFNKMGNuVmxJaUJ6ZEhsc1pUMGlkbVZ5ZEdsallXd3RZV3hwWjI0NklDMHdMalkxWlhnN0lHMWhlQzEzYVdSMGFEb2dPVGdsT3lJK1BHUmxabk0rUEhCaGRHZ2dhV1E5SWsxS1dDMHlMVlJGV0MxSkxURkVORFE1SWlCa1BTSk5OVElnTmpRNFVUVXlJRFkzTUNBMk5TQTJPRE5JTnpaUk1URTRJRFk0TUNBeE9ERWdOamd3VVRJNU9TQTJPREFnTXpJd0lEWTRNMGd6TXpCUk16TTJJRFkzTnlBek16WWdOamMwVkRNek5DQTJOVFpSTXpJNUlEWTBNU0F6TWpVZ05qTTNTRE13TkZFeU9ESWdOak0xSURJM05DQTJNelZSTWpRMUlEWXpNQ0F5TkRJZ05qSXdVVEkwTWlBMk1UZ2dNamN4SURNMk9WUXpNREVnTVRFNFRETTNOQ0F5TXpWUk5EUTNJRE0xTWlBMU1qQWdORGN4VkRVNU5TQTFPVFJSTlRrNUlEWXdNU0ExT1RrZ05qQTVVVFU1T1NBMk16TWdOVFUxSURZek4xRTFNemNnTmpNM0lEVXpOeUEyTkRoUk5UTTNJRFkwT1NBMU16a2dOall4VVRVME1pQTJOelVnTlRRMUlEWTNPVlExTlRnZ05qZ3pVVFUyTUNBMk9ETWdOVGN3SURZNE0xUTJNRFFnTmpneVZEWTJPQ0EyT0RGUk56TTNJRFk0TVNBM05UVWdOamd6U0RjMk1sRTNOamtnTmpjMklEYzJPU0EyTnpKUk56WTVJRFkxTlNBM05qQWdOalF3VVRjMU55QTJNemNnTnpReklEWXpOMUUzTXpBZ05qTTJJRGN4T1NBMk16VlVOams0SURZek1GUTJPRElnTmpJelZEWTNNQ0EyTVRWVU5qWXdJRFl3T0ZRMk5USWdOVGs1VkRZME5TQTFPVEpNTkRVeUlESTRNbEV5TnpJZ0xUa2dNalkySUMweE5sRXlOak1nTFRFNElESTFPU0F0TWpGTU1qUXhJQzB5TWtneU16UlJNakUySUMweU1pQXlNVFlnTFRFMVVUSXhNeUF0T1NBeE56Y2dNekExVVRFek9TQTJNak1nTVRNNElEWXlObEV4TXpNZ05qTTNJRGMySURZek4wZzFPVkUxTWlBMk5ESWdOVElnTmpRNFdpSXZQanh3WVhSb0lHbGtQU0pOU2xndE1p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5TFZSRldDMU9MVFpFSWlCa1BTSk5OREVnTkRaSU5UVlJPVFFnTkRZZ01UQXlJRFl3VmpZNFVURXdNaUEzTnlBeE1ESWdPVEZVTVRBeUlERXlNbFF4TURNZ01UWXhWREV3TXlBeU1ETlJNVEF6SURJek5DQXhNRE1nTWpZNVZERXdNaUF6TWpoV016VXhVVGs1SURNM01DQTRPQ0F6TnpaVU5ETWdNemcxU0RJMVZqUXdPRkV5TlNBME16RWdNamNnTkRNeFRETTNJRFF6TWxFME55QTBNek1nTmpVZ05ETTBWREV3TWlBME16WlJNVEU1SURRek55QXhNemdnTkRNNFZERTJOeUEwTkRGVU1UYzRJRFEwTWtneE9ERldOREF5VVRFNE1TQXpOalFnTVRneUlETTJORlF4T0RjZ016WTVWREU1T1NBek9EUlVNakU0SURRd01sUXlORGNnTkRJeFZESTROU0EwTXpkUk16QTFJRFEwTWlBek16WWdORFF5VVRNMU1TQTBORElnTXpZMElEUTBNRlF6T0RjZ05ETTBWRFF3TmlBME1qWlVOREl4SURReE4xUTBNeklnTkRBMlZEUTBNU0F6T1RWVU5EUTRJRE00TkZRME5USWdNemMwVkRRMU5TQXpOalpNTkRVM0lETTJNVXcwTmpBZ016WTFVVFEyTXlBek5qa2dORFkySURNM00xUTBOelVnTXpnMFZEUTRPQ0F6T1RkVU5UQXpJRFF4TUZRMU1qTWdOREl5VkRVME5pQTBNekpVTlRjeUlEUXpPVlEyTURNZ05EUXlVVGN5T1NBME5ESWdOelF3SURNeU9WRTNOREVnTXpJeUlEYzBNU0F4T1RCV01UQTBVVGMwTVNBMk5pQTNORE1nTlRsVU56VTBJRFE1VVRjM05TQTBOaUE0TURNZ05EWklPREU1VmpCSU9ERXhURGM0T0NBeFVUYzJOQ0F5SURjek55QXlWRFk1T1NBelVUVTVOaUF6SURVNE55QXdTRFUzT1ZZME5rZzFPVFZSTmpVMklEUTJJRFkxTmlBMk1sRTJOVGNnTmpRZ05qVTNJREl3TUZFMk5UWWdNek0xSURZMU5TQXpORE5STmpRNUlETTNNU0EyTXpVZ016ZzFWRFl4TVNBME1ESlVOVGcxSURRd05GRTFOREFnTkRBMElEVXdOaUF6TnpCUk5EYzVJRE0wTXlBME56SWdNekUxVkRRMk5DQXlNekpXTVRZNFZqRXdPRkUwTmpRZ056Z2dORFkxSURZNFZEUTJPQ0ExTlZRME56Y2dORGxSTkRrNElEUTJJRFV5TmlBME5rZzFOREpXTUVnMU16Uk1OVEV3SURGUk5EZzNJRElnTkRZd0lESlVOREl5SUROUk16RTVJRE1nTXpFd0lEQklNekF5VmpRMlNETXhPRkV6TnprZ05EWWdNemM1SURZeVVUTTRNQ0EyTkNBek9EQWdNakF3VVRNM09TQXpNelVnTXpjNElETTBNMUV6TnpJZ016Y3hJRE0xT0NBek9EVlVNek0wSURRd01sUXpNRGdnTkRBMFVUSTJNeUEwTURRZ01qSTVJRE0zTUZFeU1ESWdNelF6SURFNU5TQXpNVFZVTVRnM0lESXpNbFl4TmpoV01UQTRVVEU0TnlBM09DQXhPRGdnTmpoVU1Ua3hJRFUxVkRJd01DQTBPVkV5TWpFZ05EWWdNalE1SURRMlNESTJOVll3U0RJMU4wd3lNelFnTVZFeU1UQWdNaUF4T0RNZ01sUXhORFVnTTFFME1pQXpJRE16SURCSU1qVldORFpJTkRGYUlpOCtQSEJoZEdnZ2FXUTlJazFLV0MweUxWUkZXQzFPTFRZeElpQmtQU0pOTVRNM0lETXdOVlF4TVRVZ016QTFWRGM0SURNeU1GUTJNeUF6TlRsUk5qTWdNemswSURrM0lEUXlNVlF5TVRnZ05EUTRVVEk1TVNBME5EZ2dNek0ySURReE5sUXpPVFlnTXpRd1VUUXdNU0F6TWpZZ05EQXhJRE13T1ZRME1ESWdNVGswVmpFeU5GRTBNRElnTnpZZ05EQTNJRFU0VkRReU9DQTBNRkUwTkRNZ05EQWdORFE0SURVMlZEUTFNeUF4TURsV01UUTFTRFE1TTFZeE1EWlJORGt5SURZMklEUTVNQ0ExT1ZFME9ERWdNamtnTkRVMUlERXlWRFF3TUNBdE5sUXpOVE1nTVRKVU16STVJRFUwVmpVNFRETXlOeUExTlZFek1qVWdOVElnTXpJeUlEUTVWRE14TkNBME1GUXpNRElnTWpsVU1qZzNJREUzVkRJMk9TQTJWREkwTnlBdE1sUXlNakVnTFRoVU1Ua3dJQzB4TVZFeE16QWdMVEV4SURneUlESXdWRE0wSURFd04xRXpOQ0F4TWpnZ05ERWdNVFEzVkRZNElERTRPRlF4TVRZZ01qSTFWREU1TkNBeU5UTlVNekEwSURJMk9FZ3pNVGhXTWprd1VUTXhPQ0F6TWpRZ016RXlJRE0wTUZFeU9UQWdOREV4SURJeE5TQTBNVEZSTVRrM0lEUXhNU0F4T0RFZ05ERXdWREUxTmlBME1EWlVNVFE0SURRd00xRXhOekFnTXpnNElERTNNQ0F6TlRsUk1UY3dJRE16TkNBeE5UUWdNekl3V2sweE1qWWdNVEEyVVRFeU5pQTNOU0F4TlRBZ05URlVNakE1SURJMlVUSTBOeUF5TmlBeU56WWdORGxVTXpFMUlERXdPVkV6TVRjZ01URTJJRE14T0NBeE56VlJNekU0SURJek15QXpNVGNnTWpNelVUTXdPU0F5TXpNZ01qazJJREl6TWxReU5URWdNakl6VkRFNU15QXlNRE5VTVRRM0lERTJObFF4TWpZZ01UQTJXaUl2UGp4d1lYUm9JR2xrUFNKTlNsZ3RNaTFVUlZndFRpMDNPQ0lnWkQwaVRUSXdNU0F3VVRFNE9TQXpJREV3TWlBelVUSTJJRE1nTVRjZ01FZ3hNVlkwTmtneU5WRTBPQ0EwTnlBMk55QTFNbFE1TmlBMk1WUXhNakVnTnpoVU1UTTVJRGsyVkRFMk1DQXhNakpVTVRnd0lERTFNRXd5TWpZZ01qRXdUREUyT0NBeU9EaFJNVFU1SURNd01TQXhORGtnTXpFMVZERXpNeUF6TXpaVU1USXlJRE0xTVZReE1UTWdNell6VkRFd055QXpOekJVTVRBd0lETTNObFE1TkNBek56bFVPRGdnTXpneFZEZ3dJRE00TTFFM05DQXpPRE1nTkRRZ016ZzFTREUyVmpRek1VZ3lNMUUxT1NBME1qa2dNVEkySURReU9WRXlNVGtnTkRJNUlESXlPU0EwTXpGSU1qTTNWak00TlZFeU1ERWdNemd4SURJd01TQXpOamxSTWpBeElETTJOeUF5TVRFZ016VXpWREl6T1NBek1UVlVNalk0SURJM05Fd3lOeklnTWpjd1RESTVOeUF6TURSUk16STVJRE0wTlNBek1qa2dNelU0VVRNeU9TQXpOalFnTXpJM0lETTJPVlF6TWpJZ016YzJWRE14TnlBek9EQlVNekV3SURNNE5Fd3pNRGNnTXpnMVNETXdNbFkwTXpGSU16QTVVVE15TkNBME1qZ2dOREE0SURReU9GRTBPRGNnTkRJNElEUTVNeUEwTXpGSU5EazVWak00TlVnME9USlJORFF6SURNNE5TQTBNVEVnTXpZNFVUTTVOQ0F6TmpBZ016YzNJRE0wTVZRek1USWdNalUzVERJNU5pQXlNelpNTXpVNElERTFNVkUwTWpRZ05qRWdOREk1SURVM1ZEUTBOaUExTUZFME5qUWdORFlnTkRrNUlEUTJTRFV4TmxZd1NEVXhNRWcxTURKUk5EazBJREVnTkRneUlERlVORFUzSURKVU5ETXlJREpVTkRFMElETlJOREF6SURNZ016YzNJRE5VTXpJM0lERk1NekEwSURCSU1qazFWalEyU0RJNU9GRXpNRGtnTkRZZ016SXdJRFV4VkRNek1TQTJNMUV6TXpFZ05qVWdNamt4SURFeU1Fd3lOVEFnTVRjMVVUSTBPU0F4TnpRZ01qRTVJREV6TTFReE9EVWdPRGhSTVRneElEZ3pJREU0TVNBM05GRXhPREVnTmpNZ01UZzRJRFUxVkRJd05pQTBObEV5TURnZ05EWWdNakE0SURJelZqQklNakF4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E5Ea2lJSGhzYVc1ck9taHlaV1k5SWlOTlNsZ3RNaTFVUlZndFNTMHhSRFEwT1NJdlBqd3ZaejQ4WnlCa1lYUmhMVzF0YkMxdWIyUmxQU0pVWlZoQmRHOXRJaUIwY21GdWMyWnZjbTA5SW5SeVlXNXpiR0YwWlNnMk1UWXNMVEUxTUNrZ2MyTmhiR1VvTUM0M01EY3BJaUJrWVhSaExXMXFlQzEwWlhoamJHRnpjejBpVDFKRUlqNDhaeUJrWVhSaExXMXRiQzF1YjJSbFBTSnRhU0krUEhWelpTQmtZWFJoTFdNOUlqRkVORFkzSWlCNGJHbHVhenBvY21WbVBTSWpUVXBZTFRJdFZFVllMVWt0TVVRME5qY2lMejQ4TDJjK1BHY2daR0YwWVMxdGJXd3RibTlrWlQwaWJXOGlJSFJ5WVc1elptOXliVDBpZEhKaGJuTnNZWFJsS0RRMk5Td3dLU0krUEhWelpTQmtZWFJoTFdNOUlqSkRJaUI0YkdsdWF6cG9jbVZtUFNJalRVcFlMVEl0VkVWWUxVNHRNa01pTHo0OEwyYytQR2NnWkdGMFlTMXRiV3d0Ym05a1pUMGliWFJsZUhRaUlIUnlZVzV6Wm05eWJUMGlkSEpoYm5Oc1lYUmxLRGMwTXl3d0tTSStQSFZ6WlNCa1lYUmhMV005SWpaRUlpQjRiR2x1YXpwb2NtVm1QU0lqVFVwWUxUSXRWRVZZTFU0dE5rUWlMejQ4ZFhObElHUmhkR0V0WXowaU5qRWlJSGhzYVc1ck9taHlaV1k5SWlOTlNsZ3RNaTFVUlZndFRpMDJNU0lnZEhKaGJuTm1iM0p0UFNKMGNtRnVjMnhoZEdVb09ETXpMREFwSWk4K1BIVnpaU0JrWVhSaExXTTlJamM0SWlCNGJHbHVhenBvY21WbVBTSWpUVXBZTFRJdFZFVllMVTR0TnpnaUlIUnlZVzV6Wm05eWJUMGlkSEpoYm5Oc1lYUmxLREV6TXpNc01Da2lMejQ4TDJjK1BDOW5Qand2Wno0OEwyYytQQzluUGp3dmMzWm5QZz09IiwKCSJSZWFsVmlld1NpemVKc29uIiA6ICJ7XCJoZWlnaHRcIjozNDUsXCJ3aWR0aFwiOjg5M30iCn0K"/>
    </extobj>
    <extobj name="2384804F-3998-4D57-9195-F3826E402611-25">
      <extobjdata type="2384804F-3998-4D57-9195-F3826E402611" data="ewoJIkltZ1NldHRpbmdKc29uIiA6ICJ7XCJoZWlnaHRcIjoxMC43MTQyODU3MTQyODU3MTQsXCJ3aWR0aFwiOjE3Ljg1NzE0Mjg1NzE0Mjg1NH0iLAoJIkxhdGV4IiA6ICJcXHNpZ21hXzAiLAoJIkxhdGV4SW1nQmFzZTY0IiA6ICJQSE4yWnlCNGJXeHVjejBpYUhSMGNEb3ZMM2QzZHk1M015NXZjbWN2TWpBd01DOXpkbWNpSUhkcFpIUm9QU0l5TGpJNFpYZ2lJR2hsYVdkb2REMGlNUzR6TldWNElpQnliMnhsUFNKcGJXY2lJR1p2WTNWellXSnNaVDBpWm1Gc2MyVWlJSFpwWlhkQ2IzZzlJakFnTFRRek1TQXhNREEzTGpZZ05UazJMallpSUhodGJHNXpPbmhzYVc1clBTSm9kSFJ3T2k4dmQzZDNMbmN6TG05eVp5OHhPVGs1TDNoc2FXNXJJaUJoY21saExXaHBaR1JsYmowaWRISjFaU0lnYzNSNWJHVTlJblpsY25ScFkyRnNMV0ZzYVdkdU9pQXRNQzR6TnpWbGVEc2diV0Y0TFhkcFpIUm9PaUE1T0NVN0lqNDhaR1ZtY3o0OGNHRjBhQ0JwWkQwaVRVcFlMVEU0TFZSRldDMUpMVEZFTnpCRklpQmtQU0pOTVRnMElDMHhNVkV4TVRZZ0xURXhJRGMwSURNMFZETXhJREUwTjFFek1TQXlORGNnTVRBMElETXpNMVF5TnpRZ05ETXdVVEkzTlNBME16RWdOREUwSURRek1VZzFOVEpSTlRVeklEUXpNQ0ExTlRVZ05ESTVWRFUxT1NBME1qZFVOVFl5SURReU5WUTFOalVnTkRJeVZEVTJOeUEwTWpCVU5UWTVJRFF4TmxRMU56QWdOREV5VkRVM01TQTBNRGRVTlRjeUlEUXdNVkUxTnpJZ016VTNJRFV3TnlBek5UZFJOVEF3SURNMU55QTBPVEFnTXpVM1ZEUTNOaUF6TlRoSU5ERTJURFF5TVNBek5EaFJORE01SURNeE1DQTBNemtnTWpZelVUUXpPU0F4TlRNZ016VTVJRGN4VkRFNE5DQXRNVEZhVFRNMk1TQXlOemhSTXpZeElETTFPQ0F5TnpZZ016VTRVVEUxTWlBek5UZ2dNVEUxSURFNE5GRXhNVFFnTVRnd0lERXhOQ0F4TnpoUk1UQTJJREUwTVNBeE1EWWdNVEUzVVRFd05pQTJOeUF4TXpFZ05EZFVNVGc0SURJMlVUSTBNaUF5TmlBeU9EY2dOek5STXpFMklERXdNeUF6TXpRZ01UVXpWRE0xTmlBeU16TlVNell4SURJM09Gb2lMejQ4Y0dGMGFDQnBaRDBpVFVwWUxURTRMVlJGV0MxT0xUTXdJaUJrUFNKTk9UWWdOVGcxVVRFMU1pQTJOallnTWpRNUlEWTJObEV5T1RjZ05qWTJJRE0wTlNBMk5EQlVOREl6SURVME9GRTBOakFnTkRZMUlEUTJNQ0F6TWpCUk5EWXdJREUyTlNBME1UY2dPRE5STXprM0lEUXhJRE0yTWlBeE5sUXpNREVnTFRFMVZESTFNQ0F0TWpKUk1qSTBJQzB5TWlBeE9UZ2dMVEUyVkRFek55QXhObFE0TWlBNE0xRXpPU0F4TmpVZ016a2dNekl3VVRNNUlEUTVOQ0E1TmlBMU9EVmFUVE15TVNBMU9UZFJNamt4SURZeU9TQXlOVEFnTmpJNVVUSXdPQ0EyTWprZ01UYzRJRFU1TjFFeE5UTWdOVGN4SURFME5TQTFNalZVTVRNM0lETXpNMUV4TXpjZ01UYzFJREUwTlNBeE1qVlVNVGd4SURRMlVUSXdPU0F4TmlBeU5UQWdNVFpSTWprd0lERTJJRE14T0NBME5sRXpORGNnTnpZZ016VTBJREV6TUZRek5qSWdNek16VVRNMk1pQTBOemdnTXpVMElEVXlORlF6TWpFZ05UazN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VVaUlIaHNhVzVyT21oeVpXWTlJaU5OU2xndE1UZ3RWRVZZTFVrdE1VUTNNRVVpTHo0OEwyYytQR2NnWkdGMFlTMXRiV3d0Ym05a1pUMGliVzRpSUhSeVlXNXpabTl5YlQwaWRISmhibk5zWVhSbEtEWXdOQ3d0TVRVd0tTQnpZMkZzWlNnd0xqY3dOeWtpUGp4MWMyVWdaR0YwWVMxalBTSXpNQ0lnZUd4cGJtczZhSEpsWmowaUkwMUtXQzB4T0MxVVJWZ3RUaTB6TUNJdlBqd3ZaejQ4TDJjK1BDOW5Qand2Wno0OEwzTjJaejQ9IiwKCSJSZWFsVmlld1NpemVKc29uIiA6ICJ7XCJoZWlnaHRcIjoyMTIsXCJ3aWR0aFwiOjM1N30iCn0K"/>
    </extobj>
    <extobj name="2384804F-3998-4D57-9195-F3826E402611-26">
      <extobjdata type="2384804F-3998-4D57-9195-F3826E402611" data="ewoJIkltZ1NldHRpbmdKc29uIiA6ICJ7XCJoZWlnaHRcIjo0Mi44NTcxNDI4NTcxNDI4NTQsXCJ3aWR0aFwiOjQwMy41NzE0Mjg1NzE0Mjg1Nn0iLAoJIkxhdGV4IiA6ICJcXGZyYWN7ZGZ9e2R0fSA9IDIyLjExIFxcbGVmdFsgXFxleHBcXGxlZnQoXFxmcmFjey0yNjQzLjY4fXtUX3B9XFxyaWdodCkgLSBcXGV4cFxcbGVmdChcXGZyYWN7LTQxNjUuODN9e1RfcH1cXHJpZ2h0KSBcXHJpZ2h0XVxuIiwKCSJMYXRleEltZ0Jhc2U2NCIgOiAiUEhOMlp5QjRiV3h1Y3owaWFIUjBjRG92TDNkM2R5NTNNeTV2Y21jdk1qQXdNQzl6ZG1jaUlIZHBaSFJvUFNJMU1TNDNPVEpsZUNJZ2FHVnBaMmgwUFNJMUxqUTRNV1Y0SWlCeWIyeGxQU0pwYldjaUlHWnZZM1Z6WVdKc1pUMGlabUZzYzJVaUlIWnBaWGRDYjNnOUlqQWdMVEUwTkRrdU5TQXlNamc1TWlBeU5ESXlMamNpSUhodGJHNXpPbmhzYVc1clBTSm9kSFJ3T2k4dmQzZDNMbmN6TG05eVp5OHhPVGs1TDNoc2FXNXJJaUJoY21saExXaHBaR1JsYmowaWRISjFaU0lnYzNSNWJHVTlJblpsY25ScFkyRnNMV0ZzYVdkdU9pQXRNaTR5TURKbGVEc2diV0Y0TFhkcFpIUm9PaUE1T0NVN0lqNDhaR1ZtY3o0OGNHRjBhQ0JwWkQwaVRVcFlMVEl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l0VkVWWUxVa3RNVVEwTlRNaUlHUTlJazB4TVRnZ0xURTJNbEV4TWpBZ0xURTJNaUF4TWpRZ0xURTJORlF4TXpVZ0xURTJOMVF4TkRjZ0xURTJPRkV4TmpBZ0xURTJPQ0F4TnpFZ0xURTFOVlF4T0RjZ0xURXlObEV4T1RjZ0xUazVJREl5TVNBeU4xUXlOamNnTWpZM1ZESTRPU0F6T0RKV016ZzFTREkwTWxFeE9UVWdNemcxSURFNU1pQXpPRGRSTVRnNElETTVNQ0F4T0RnZ016azNUREU1TlNBME1qVlJNVGszSURRek1DQXlNRE1nTkRNd1ZESTFNQ0EwTXpGUk1qazRJRFF6TVNBeU9UZ2dORE15VVRJNU9DQTBNelFnTXpBM0lEUTRNbFF6TVRrZ05UUXdVVE0xTmlBM01EVWdORFkxSURjd05WRTFNRElnTnpBeklEVXlOaUEyT0ROVU5UVXdJRFl6TUZFMU5UQWdOVGswSURVeU9TQTFOemhVTkRnM0lEVTJNVkUwTkRNZ05UWXhJRFEwTXlBMk1ETlJORFF6SURZeU1pQTBOVFFnTmpNMlZEUTNPQ0EyTlRkTU5EZzNJRFkyTWxFME56RWdOalk0SURRMU55QTJOamhSTkRRMUlEWTJPQ0EwTXpRZ05qVTRWRFF4T1NBMk16QlJOREV5SURZd01TQTBNRE1nTlRVeVZETTROeUEwTmpsVU16Z3dJRFF6TTFFek9EQWdORE14SURRek5TQTBNekZSTkRnd0lEUXpNU0EwT0RjZ05ETXdWRFE1T0NBME1qUlJORGs1SURReU1DQTBPVFlnTkRBM1ZEUTVNU0F6T1RGUk5EZzVJRE00TmlBME9ESWdNemcyVkRReU9DQXpPRFZJTXpjeVRETTBPU0F5TmpOUk16QXhJREUxSURJNE1pQXRORGRSTWpVMUlDMHhNeklnTWpFeUlDMHhOek5STVRjMUlDMHlNRFVnTVRNNUlDMHlNRFZSTVRBM0lDMHlNRFVnT0RFZ0xURTRObFExTlNBdE1UTXlVVFUxSUMwNU5TQTNOaUF0TnpoVU1URTRJQzAyTVZFeE5qSWdMVFl4SURFMk1pQXRNVEF6VVRFMk1pQXRNVEl5SURFMU1TQXRNVE0yVkRFeU55QXRNVFUzVERFeE9DQXRNVFl5V2lJdlBqeHdZWFJvSUdsa1BTSk5TbGd0TWk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S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l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HlMVlJGV0MxT0xUSkZJaUJrUFNKTk56Z2dOakJSTnpnZ09EUWdPVFVnTVRBeVZERXpPQ0F4TWpCUk1UWXlJREV5TUNBeE9EQWdNVEEwVkRFNU9TQTJNVkV4T1RrZ016WWdNVGd5SURFNFZERXpPU0F3VkRrMklERTNWRGM0SURZd1dpSXZQanh3WVhSb0lHbGtQU0pOU2xndE1p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FZSRldDMVRNeTAxUWlJZ1pEMGlUVEkwTnlBdE9UUTVWakUwTlRCSU5URTJWakV6T0RoSU16QTVWaTA0T0RkSU5URTJWaTA1TkRsSU1qUTNXaUl2UGp4d1lYUm9JR2xrUFNKTlNsZ3RNaTFVUlZndFRpMDJOU0lnWkQwaVRUSTRJREl4T0ZFeU9DQXlOek1nTkRnZ016RTRWRGs0SURNNU1WUXhOak1nTkRNelZESXlPU0EwTkRoUk1qZ3lJRFEwT0NBek1qQWdORE13VkRNM09DQXpPREJVTkRBMklETXhObFEwTVRVZ01qUTFVVFF4TlNBeU16Z2dOREE0SURJek1VZ3hNalpXTWpFMlVURXlOaUEyT0NBeU1qWWdNelpSTWpRMklETXdJREkzTUNBek1GRXpNVElnTXpBZ016UXlJRFl5VVRNMU9TQTNPU0F6TmprZ01UQTBURE0zT1NBeE1qaFJNemd5SURFek1TQXpPVFVnTVRNeFNETTVPRkUwTVRVZ01UTXhJRFF4TlNBeE1qRlJOREUxSURFeE55QTBNVElnTVRBNFVUTTVNeUExTXlBek5Ea2dNakZVTWpVd0lDMHhNVkV4TlRVZ0xURXhJRGt5SURVNFZESTRJREl4T0ZwTk16TXpJREkzTlZFek1qSWdOREF6SURJek9DQTBNVEZJTWpNMlVUSXlPQ0EwTVRFZ01qSXdJRFF4TUZReE9UVWdOREF5VkRFMk5pQXpPREZVTVRReklETTBNRlF4TWpjZ01qYzBWakkyTjBnek16TldNamMxV2lJdlBqeHdZWFJvSUdsa1BTSk5TbGd0TWkxVVJWZ3RUaTAzT0NJZ1pEMGlUVEl3TVNBd1VURTRPU0F6SURFd01pQXpVVEkySURNZ01UY2dNRWd4TVZZME5rZ3lOVkUwT0NBME55QTJOeUExTWxRNU5pQTJNVlF4TWpFZ056aFVNVE01SURrMlZERTJNQ0F4TWpKVU1UZ3dJREUxTUV3eU1qWWdNakV3VERFMk9DQXlPRGhSTVRVNUlETXdNU0F4TkRrZ016RTFWREV6TXlBek16WlVNVEl5SURNMU1WUXhNVE1nTXpZelZERXdOeUF6TnpCVU1UQXdJRE0zTmxRNU5DQXpOemxVT0RnZ016Z3hWRGd3SURNNE0xRTNOQ0F6T0RNZ05EUWdNemcxU0RFMlZqUXpNVWd5TTFFMU9TQTBNamtnTVRJMklEUXlPVkV5TVRrZ05ESTVJREl5T1NBME16RklNak0zVmpNNE5WRXlNREVnTXpneElESXdNU0F6TmpsUk1qQXhJRE0yTnlBeU1URWdNelV6VkRJek9TQXpNVFZVTWpZNElESTNORXd5TnpJZ01qY3dUREk1TnlBek1EUlJNekk1SURNME5TQXpNamtnTXpVNFVUTXlPU0F6TmpRZ016STNJRE0yT1ZRek1qSWdNemMyVkRNeE55QXpPREJVTXpFd0lETTRORXd6TURjZ016ZzFTRE13TWxZME16RklNekE1VVRNeU5DQTBNamdnTkRBNElEUXlPRkUwT0RjZ05ESTRJRFE1TXlBME16RklORGs1VmpNNE5VZzBPVEpSTkRReklETTROU0EwTVRFZ016WTRVVE01TkNBek5qQWdNemMzSURNME1WUXpNVElnTWpVM1RESTVOaUF5TXpaTU16VTRJREUxTVZFME1qUWdOakVnTkRJNUlEVTNWRFEwTmlBMU1GRTBOalFnTkRZZ05EazVJRFEyU0RVeE5sWXdTRFV4TUVnMU1ESlJORGswSURFZ05EZ3lJREZVTkRVM0lESlVORE15SURKVU5ERTBJRE5STkRBeklETWdNemMzSUROVU16STNJREZNTXpBMElEQklNamsxVmpRMlNESTVPRkV6TURrZ05EWWdNekl3SURVeFZETXpNU0EyTTFFek16RWdOalVnTWpreElERXlNRXd5TlRBZ01UYzFVVEkwT1NBeE56UWdNakU1SURFek0xUXhPRFVnT0RoUk1UZ3hJRGd6SURFNE1TQTNORkV4T0RFZ05qTWdNVGc0SURVMVZESXdOaUEwTmxFeU1EZ2dORFlnTWpBNElESXpWakJJTWpBeFdpSXZQanh3WVhSb0lHbGtQU0pOU2xndE1pMVVSVmd0VGkwM01DSWdaRDBpVFRNMklDMHhORGhJTlRCUk9Ea2dMVEUwT0NBNU55QXRNVE0wVmkweE1qWlJPVGNnTFRFeE9TQTVOeUF0TVRBM1ZEazNJQzAzTjFRNU9DQXRNemhVT1RnZ05sUTVPQ0ExTlZRNU9DQXhNRFpST1RnZ01UUXdJRGs0SURFM04xUTVPQ0F5TkROVU9UZ2dNamsyVkRrM0lETXpOVlE1TnlBek5URlJPVFFnTXpjd0lEZ3pJRE0zTmxRek9DQXpPRFZJTWpCV05EQTRVVEl3SURRek1TQXlNaUEwTXpGTU16SWdORE15VVRReUlEUXpNeUEyTVNBME16UlVPVGdnTkRNMlVURXhOU0EwTXpjZ01UTTFJRFF6T0ZReE5qVWdORFF4VkRFM05pQTBOREpJTVRjNVZqUXhOa3d4T0RBZ016a3dUREU0T0NBek9UZFJNalEzSURRME1TQXpNallnTkRReFVUUXdOeUEwTkRFZ05EWTBJRE0zTjFRMU1qSWdNakUyVVRVeU1pQXhNVFVnTkRVM0lEVXlWRE14TUNBdE1URlJNalF5SUMweE1TQXhPVEFnTXpOTU1UZ3lJRFF3VmkwME5WWXRNVEF4VVRFNE1pQXRNVEk0SURFNE5DQXRNVE0wVkRFNU5TQXRNVFExVVRJeE5pQXRNVFE0SURJME5DQXRNVFE0U0RJMk1GWXRNVGswU0RJMU1rd3lNamdnTFRFNU0xRXlNRFVnTFRFNU1pQXhOemdnTFRFNU1sUXhOREFnTFRFNU1WRXpOeUF0TVRreElESTRJQzB4T1RSSU1qQldMVEUwT0Vnek5scE5OREkwSURJeE9GRTBNalFnTWpreUlETTVNQ0F6TkRkVU16QTFJRFF3TWxFeU16UWdOREF5SURFNE1pQXpNemRXT1RoUk1qSXlJREkySURJNU5DQXlObEV6TkRVZ01qWWdNemcwSURnd1ZEUXlOQ0F5TVRoYUlpOCtQSEJoZEdnZ2FXUTlJazFLV0MweUxWUkZXQzFPTFRJd05qRWlJR1E5SWlJdlBqeHdZWFJvSUdsa1BTSk5TbGd0TWkxVVJWZ3RVek10TWpnaUlHUTlJazAzTURFZ0xUazBNRkUzTURFZ0xUazBNeUEyT1RVZ0xUazBPVWcyTmpSUk5qWXlJQzA1TkRjZ05qTTJJQzA1TWpKVU5Ua3hJQzA0TnpsVU5UTTNJQzA0TVRoVU5EYzFJQzAzTXpkVU5ERXlJQzAyTXpaVU16VXdJQzAxTVRGVU1qazFJQzB6TmpKVU1qVXdJQzB4T0RaVU1qSXhJREUzVkRJd09TQXlOVEZSTWpBNUlEazJNaUExTnpNZ01UTTJNVkUxT1RZZ01UTTROaUEyTVRZZ01UUXdOVlEyTkRrZ01UUXpOMVEyTmpRZ01UUTFNRWcyT1RWUk56QXhJREUwTkRRZ056QXhJREUwTkRGUk56QXhJREUwTXpZZ05qZ3hJREUwTVRWVU5qSTVJREV6TlRaVU5UVTNJREV5TmpGVU5EYzJJREV4TVRoVU5EQXdJRGt5TjFRek5EQWdOamMxVkRNd09DQXpOVGxSTXpBMklETXlNU0F6TURZZ01qVXdVVE13TmlBdE1UTTVJRFF3TUNBdE5ETXdWRFk1TUNBdE9USTBVVGN3TVNBdE9UTTJJRGN3TVNBdE9UUXdXaUl2UGp4d1lYUm9JR2xrUFNKTlNsZ3RNaTFVUlZndFRpMHlNakV5SWlCa1BTSk5PRFFnTWpNM1ZEZzBJREkxTUZRNU9DQXlOekJJTmpjNVVUWTVOQ0F5TmpJZ05qazBJREkxTUZRMk56a2dNak13U0RrNFVUZzBJREl6TnlBNE5DQXlOVEJhSWk4K1BIQmhkR2dnYVdROUlrMUtXQzB5TFZSRldDMU9MVE0ySWlCa1BTSk5ORElnTXpFelVUUXlJRFEzTmlBeE1qTWdOVGN4VkRNd015QTJOalpSTXpjeUlEWTJOaUEwTURJZ05qTXdWRFF6TWlBMU5UQlJORE15SURVeU5TQTBNVGdnTlRFd1ZETTNPU0EwT1RWUk16VTJJRFE1TlNBek5ERWdOVEE1VkRNeU5pQTFORGhSTXpJMklEVTVNaUF6TnpNZ05qQXhVVE0xTVNBMk1qTWdNekV4SURZeU5sRXlOREFnTmpJMklERTVOQ0ExTmpaUk1UUTNJRFV3TUNBeE5EY2dNelkwVERFME9DQXpOakJSTVRVeklETTJOaUF4TlRZZ016Y3pVVEU1TnlBME16TWdNall6SURRek0wZ3lOamRSTXpFeklEUXpNeUF6TkRnZ05ERTBVVE0zTWlBME1EQWdNemsySURNM05GUTBNelVnTXpFM1VUUTFOaUF5TmpnZ05EVTJJREl4TUZZeE9USlJORFUySURFMk9TQTBOVEVnTVRRNVVUUTBNQ0E1TUNBek9EY2dNelJVTWpVeklDMHlNbEV5TWpVZ0xUSXlJREU1T1NBdE1UUlVNVFF6SURFMlZEa3lJRGMxVkRVMklERTNNbFEwTWlBek1UTmFUVEkxTnlBek9UZFJNakkzSURNNU55QXlNRFVnTXpnd1ZERTNNU0F6TXpWVU1UVTBJREkzT0ZReE5EZ2dNakUyVVRFME9DQXhNek1nTVRZd0lEazNWREU1T0NBek9WRXlNaklnTWpFZ01qVXhJREl4VVRNd01pQXlNU0F6TWprZ05UbFJNelF5SURjM0lETTBOeUF4TURSVU16VXlJREl3T1ZFek5USWdNamc1SURNME55QXpNVFpVTXpJNUlETTJNVkV6TURJZ016azNJREkxTnlBek9UZGFJaTgrUEhCaGRHZ2dhV1E5SWsxS1dDMHlMVlJGV0MxT0xUTTBJaUJrUFNKTk5EWXlJREJSTkRRMElETWdNek16SUROUk1qRTNJRE1nTVRrNUlEQklNVGt3VmpRMlNESXlNVkV5TkRFZ05EWWdNalE0SURRMlZESTJOU0EwT0ZReU56a2dOVE5VTWpnMklEWXhVVEk0TnlBMk15QXlPRGNnTVRFMVZqRTJOVWd5T0ZZeU1URk1NVGM1SURRME1sRXpNeklnTmpjMElETXpOQ0EyTnpWUk16TTJJRFkzTnlBek5UVWdOamMzU0RNM00wd3pOemtnTmpjeFZqSXhNVWcwTnpGV01UWTFTRE0zT1ZZeE1UUlJNemM1SURjeklETTNPU0EyTmxRek9EVWdOVFJSTXpreklEUTNJRFEwTWlBME5rZzBOekZXTUVnME5qSmFUVEk1TXlBeU1URldOVFExVERjMElESXhNa3d4T0RNZ01qRXhTREk1TTFvaUx6NDhjR0YwYUNCcFpEMGlUVXBZTFRJdFZFVllMVTR0TXpNaUlHUTlJazB4TWpjZ05EWXpVVEV3TUNBME5qTWdPRFVnTkRnd1ZEWTVJRFV5TkZFMk9TQTFOemtnTVRFM0lEWXlNbFF5TXpNZ05qWTFVVEkyT0NBMk5qVWdNamMzSURZMk5GRXpOVEVnTmpVeUlETTVNQ0EyTVRGVU5ETXdJRFV5TWxFME16QWdORGN3SURNNU5pQTBNakZVTXpBeUlETTFNRXd5T1RrZ016UTRVVEk1T1NBek5EY2dNekE0SURNME5WUXpNemNnTXpNMlZETTNOU0F6TVRWUk5EVTNJREkyTWlBME5UY2dNVGMxVVRRMU55QTVOaUF6T1RVZ016ZFVNak00SUMweU1sRXhOVGdnTFRJeUlERXdNQ0F5TVZRME1pQXhNekJSTkRJZ01UVTRJRFl3SURFM05WUXhNRFVnTVRrelVURXpNeUF4T1RNZ01UVXhJREUzTlZReE5qa2dNVE13VVRFMk9TQXhNVGtnTVRZMklERXhNRlF4TlRrZ09UUlVNVFE0SURneVZERXpOaUEzTkZReE1qWWdOekJVTVRFNElEWTNUREV4TkNBMk5sRXhOalVnTWpFZ01qTTRJREl4VVRJNU15QXlNU0F6TWpFZ056UlJNek00SURFd055QXpNemdnTVRjMVZqRTVOVkV6TXpnZ01qa3dJREkzTkNBek1qSlJNalU1SURNeU9DQXlNVE1nTXpJNVRERTNNU0F6TXpCTU1UWTRJRE16TWxFeE5qWWdNek0xSURFMk5pQXpORGhSTVRZMklETTJOaUF4TnpRZ016WTJVVEl3TWlBek5qWWdNak15SURNM01WRXlOallnTXpjMklESTVOQ0EwTVROVU16SXlJRFV5TlZZMU16TlJNekl5SURVNU1DQXlPRGNnTmpFeVVUSTJOU0EyTWpZZ01qUXdJRFl5TmxFeU1EZ2dOakkySURFNE1TQTJNVFZVTVRReklEVTVNbFF4TXpJZ05UZ3dTREV6TlZFeE16Z2dOVGM1SURFME15QTFOemhVTVRVeklEVTNNMVF4TmpVZ05UWTJWREUzTlNBMU5UVlVNVGd6SURVME1GUXhPRFlnTlRJd1VURTROaUEwT1RnZ01UY3lJRFE0TVZReE1qY2dORFl6V2lJdlBqeHdZWFJvSUdsa1BTSk5TbGd0TWkxVVJWZ3RUaTB6T0NJZ1pEMGlUVGN3SURReE4xUTNNQ0EwT1RSVU1USTBJRFl4T0ZReU5EZ2dOalkyVVRNeE9TQTJOallnTXpjMElEWXlORlEwTWprZ05URTFVVFF5T1NBME9EVWdOREU0SURRMU9WUXpPVElnTkRFM1ZETTJNU0F6T0RsVU16TTFJRE0zTVZRek1qUWdNell6VERNek9DQXpOVFJSTXpVeUlETTBOQ0F6TmpZZ016TTBWRE00TWlBek1qTlJORFUzSURJMk5DQTBOVGNnTVRjMFVUUTFOeUE1TlNBek9Ua2dNemRVTWpRNUlDMHlNbEV4TlRrZ0xUSXlJREV3TVNBeU9WUTBNeUF4TlRWUk5ETWdNall6SURFM01pQXpNelZNTVRVMElETTBPRkV4TXpNZ016WXhJREV5TnlBek5qaFJOekFnTkRFM0lEY3dJRFE1TkZwTk1qZzJJRE00Tmt3eU9USWdNemt3VVRJNU9DQXpPVFFnTXpBeElETTVObFF6TVRFZ05EQXpWRE15TXlBME1UTlVNek0wSURReU5WUXpORFVnTkRNNFZETTFOU0EwTlRSVU16WTBJRFEzTVZRek5qa2dORGt4VkRNM01TQTFNVE5STXpjeElEVTFOaUF6TkRJZ05UZzJWREkzTlNBMk1qUlJNalk0SURZeU5TQXlORElnTmpJMVVUSXdNU0EyTWpVZ01UWTFJRFU1T1ZReE1qZ2dOVE0wVVRFeU9DQTFNVEVnTVRReElEUTVNbFF4TmpjZ05EWXpWREl4TnlBME16RlJNakkwSURReU5pQXlNamdnTkRJMFRESTROaUF6T0RaYVRUSTFNQ0F5TVZFek1EZ2dNakVnTXpVd0lEVTFWRE01TWlBeE16ZFJNemt5SURFMU5DQXpPRGNnTVRZNVZETTNOU0F4T1RSVU16VXpJREl4TmxRek16QWdNak0wVkRNd01TQXlOVE5VTWpjMElESTNNRkV5TmpBZ01qYzVJREkwTkNBeU9EbFVNakU0SURNd05rd3lNVEFnTXpFeFVUSXdOQ0F6TVRFZ01UZ3hJREk1TkZReE16TWdNak01VkRFd055QXhOVGRSTVRBM0lEazRJREUxTUNBMk1GUXlOVEFnTWpGYUlpOCtQSEJoZEdnZ2FXUTlJazFLV0MweUxWUkZXQzFKTFRGRU5EUTNJaUJrUFNKTk5EQWdORE0zVVRJeElEUXpOeUF5TVNBME5EVlJNakVnTkRVd0lETTNJRFV3TVZRM01TQTJNREpNT0RnZ05qVXhVVGt6SURZMk9TQXhNREVnTmpjM1NEVTJPVWcyTlRsUk5qa3hJRFkzTnlBMk9UY2dOamMyVkRjd05DQTJOamRSTnpBMElEWTJNU0EyT0RjZ05UVXpWRFkyT0NBME5EUlJOalk0SURRek55QTJORGtnTkRNM1VUWTBNQ0EwTXpjZ05qTTNJRFF6TjFRMk16RWdORFF5VERZeU9TQTBORFZSTmpJNUlEUTFNU0EyTXpVZ05Ea3dWRFkwTVNBMU5URlJOalF4SURVNE5pQTJNamdnTmpBMFZEVTNNeUEyTWpsUk5UWTRJRFl6TUNBMU1UVWdOak14VVRRMk9TQTJNekVnTkRVM0lEWXpNRlEwTXprZ05qSXlVVFF6T0NBMk1qRWdNelk0SURNME0xUXlPVGdnTmpCUk1qazRJRFE0SURNNE5pQTBObEUwTVRnZ05EWWdOREkzSURRMVZEUXpOaUF6TmxFME16WWdNekVnTkRNeklESXlVVFF5T1NBMElEUXlOQ0F4VERReU1pQXdVVFF4T1NBd0lEUXhOU0F3VVRReE1DQXdJRE0yTXlBeFZESXlPQ0F5VVRrNUlESWdOalFnTUVnME9WRTBNeUEySURReklEbFVORFVnTWpkUk5Ea2dOREFnTlRVZ05EWklPRE5JT1RSUk1UYzBJRFEySURFNE9TQTFOVkV4T1RBZ05UWWdNVGt4SURVMlVURTVOaUExT1NBeU1ERWdOelpVTWpReElESXpNMUV5TlRnZ016QXhJREkyT1NBek5EUlJNek01SURZeE9TQXpNemtnTmpJMVVUTXpPU0EyTXpBZ016RXdJRFl6TUVneU56bFJNakV5SURZek1DQXhPVEVnTmpJMFVURTBOaUEyTVRRZ01USXhJRFU0TTFRMk55QTBOamRSTmpBZ05EUTFJRFUzSURRME1WUTBNeUEwTXpkSU5EQmFJaTgrUEhCaGRHZ2dhV1E5SWsxS1dDMHl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lMVlJGV0MxVE15MHlPU0lnWkQwaVRUTTBJREUwTXpoUk16UWdNVFEwTmlBek55QXhORFE0VkRVd0lERTBOVEJJTlRaSU56RlJOek1nTVRRME9DQTVPU0F4TkRJelZERTBOQ0F4TXpnd1ZERTVPQ0F4TXpFNVZESTJNQ0F4TWpNNFZETXlNeUF4TVRNM1ZETTROU0F4TURFelZEUTBNQ0E0TmpSVU5EZzFJRFk0T0ZRMU1UUWdORGcxVkRVeU5pQXlOVEZSTlRJMklERXpOQ0ExTVRrZ05UTlJORGN5SUMwMU1Ua2dNVFl5SUMwNE5qQlJNVE01SUMwNE9EVWdNVEU1SUMwNU1EUlVPRFlnTFRrek5sUTNNU0F0T1RRNVNEVTJVVFF6SUMwNU5Ea2dNemtnTFRrME4xUXpOQ0F0T1RNM1VUZzRJQzA0T0RNZ01UUXdJQzA0TVROUk5ESTRJQzAwTXpBZ05ESTRJREkxTVZFME1qZ2dORFV6SURRd01pQTJNamhVTXpNNElEa3lNbFF5TkRVZ01URTBObFF4TkRVZ01UTXdPVlEwTmlBeE5ESTFVVFEwSURFME1qY2dORElnTVRReU9WUXpPU0F4TkRNelZETTJJREUwTXpaTU16UWdNVFF6T0ZvaUx6NDhjR0YwYUNCcFpEMGlUVXBZTFRJdFZFVllMVTR0TXpVaUlHUTlJazB4TmpRZ01UVTNVVEUyTkNBeE16TWdNVFE0SURFeE4xUXhNRGtnTVRBeFNERXdNbEV4TkRnZ01qSWdNakkwSURJeVVUSTVOQ0F5TWlBek1qWWdPREpSTXpRMUlERXhOU0F6TkRVZ01qRXdVVE0wTlNBek1UTWdNekU0SURNME9WRXlPVElnTXpneUlESTJNQ0F6T0RKSU1qVTBVVEUzTmlBek9ESWdNVE0ySURNeE5GRXhNeklnTXpBM0lERXlPU0F6TURaVU1URTBJRE13TkZFNU55QXpNRFFnT1RVZ016RXdVVGt6SURNeE5DQTVNeUEwT0RWV05qRTBVVGt6SURZMk5DQTVPQ0EyTmpSUk1UQXdJRFkyTmlBeE1ESWdOalkyVVRFd015QTJOallnTVRJeklEWTFPRlF4TnpnZ05qUXlWREkxTXlBMk16UlJNekkwSURZek5DQXpPRGtnTmpZeVVUTTVOeUEyTmpZZ05EQXlJRFkyTmxFME1UQWdOalkySURReE1DQTJORGhXTmpNMVVUTXlPQ0ExTXpnZ01qQTFJRFV6T0ZFeE56UWdOVE00SURFME9TQTFORFJNTVRNNUlEVTBObFl6TnpSUk1UVTRJRE00T0NBeE5qa2dNemsyVkRJd05TQTBNVEpVTWpVMklEUXlNRkV6TXpjZ05ESXdJRE01TXlBek5UVlVORFE1SURJd01WRTBORGtnTVRBNUlETTROU0EwTkZReU1qa2dMVEl5VVRFME9DQXRNaklnT1RrZ016SlVOVEFnTVRVMFVUVXdJREUzT0NBMk1TQXhPVEpVT0RRZ01qRXdWREV3TnlBeU1UUlJNVE15SURJeE5DQXhORGdnTVRrM1ZERTJOQ0F4TlRkYUlpOCtQSEJoZEdnZ2FXUTlJazFLV0MweUxWUkZXQzFUTXkwMVJDSWdaRDBpVFRFeElERXpPRGhXTVRRMU1FZ3lPREJXTFRrME9VZ3hNVll0T0RnM1NESXhPRll4TXpnNFNERXhXaUl2UGp3dlpHVm1jejQ4WnlCemRISnZhMlU5SW1OMWNuSmxiblJEYjJ4dmNpSWdabWxzYkQwaVkzVnljbVZ1ZEVOdmJHOXlJaUJ6ZEhKdmEyVXRkMmxrZEdnOUlqQWlJSFJ5WVc1elptOXliVDBpYzJOaGJHVW9NU3d0TVNraVBqeG5JR1JoZEdFdGJXMXNMVzV2WkdVOUltMWhkR2dpUGp4bklHUmhkR0V0Ylcxc0xXNXZaR1U5SW0xbWNtRmpJajQ4WnlCa1lYUmhMVzF0YkMxdWIyUmxQU0p0Y205M0lpQjBjbUZ1YzJadmNtMDlJblJ5WVc1emJHRjBaU2d5TWpBc05qYzJLU0krUEdjZ1pHRjBZUzF0Yld3dGJtOWtaVDBpYldraVBqeDFjMlVnWkdGMFlTMWpQU0l4UkRRMU1TSWdlR3hwYm1zNmFISmxaajBpSTAxS1dDMHlMVlJGV0MxSkxURkVORFV4SWk4K1BDOW5QanhuSUdSaGRHRXRiVzFzTFc1dlpHVTlJbTFwSWlCMGNtRnVjMlp2Y20wOUluUnlZVzV6YkdGMFpTZzFNakFzTUNraVBqeDFjMlVnWkdGMFlTMWpQU0l4UkRRMU15SWdlR3hwYm1zNmFISmxaajBpSTAxS1dDMHlMVlJGV0MxSkxURkVORFV6SWk4K1BDOW5Qand2Wno0OFp5QmtZWFJoTFcxdGJDMXViMlJsUFNKdGNtOTNJaUIwY21GdWMyWnZjbTA5SW5SeVlXNXpiR0YwWlNnek1UUXVOU3d0TmpnMktTSStQR2NnWkdGMFlTMXRiV3d0Ym05a1pUMGliV2tpUGp4MWMyVWdaR0YwWVMxalBTSXhSRFExTVNJZ2VHeHBibXM2YUhKbFpqMGlJMDFLV0MweUxWUkZXQzFKTFRGRU5EVXhJaTgrUEM5blBqeG5JR1JoZEdFdGJXMXNMVzV2WkdVOUltMXBJaUIwY21GdWMyWnZjbTA5SW5SeVlXNXpiR0YwWlNnMU1qQXNNQ2tpUGp4MWMyVWdaR0YwWVMxalBTSXhSRFEyTVNJZ2VHeHBibXM2YUhKbFpqMGlJMDFLV0MweUxWUkZXQzFKTFRGRU5EWXhJaTgrUEM5blBqd3ZaejQ4Y21WamRDQjNhV1IwYUQwaU1USTNNQ0lnYUdWcFoyaDBQU0kyTUNJZ2VEMGlNVEl3SWlCNVBTSXlNakFpTHo0OEwyYytQR2NnWkdGMFlTMXRiV3d0Ym05a1pUMGliVzhpSUhSeVlXNXpabTl5YlQwaWRISmhibk5zWVhSbEtERTNPRGN1T0N3d0tTSStQSFZ6WlNCa1lYUmhMV005SWpORUlpQjRiR2x1YXpwb2NtVm1QU0lqVFVwWUxUSXRWRVZZTFU0dE0wUWlMejQ4TDJjK1BHY2daR0YwWVMxdGJXd3RibTlrWlQwaWJXNGlJSFJ5WVc1elptOXliVDBpZEhKaGJuTnNZWFJsS0RJNE5ETXVOaXd3S1NJK1BIVnpaU0JrWVhSaExXTTlJak15SWlCNGJHbHVhenBvY21WbVBTSWpUVXBZTFRJdFZFVllMVTR0TXpJaUx6NDhkWE5sSUdSaGRHRXRZejBpTXpJaUlIaHNhVzVyT21oeVpXWTlJaU5OU2xndE1pMVVSVmd0VGkwek1pSWdkSEpoYm5ObWIzSnRQU0owY21GdWMyeGhkR1VvTlRBd0xEQXBJaTgrUEhWelpTQmtZWFJoTFdNOUlqSkZJaUI0YkdsdWF6cG9jbVZtUFNJalRVcFlMVEl0VkVWWUxVNHRNa1VpSUhSeVlXNXpabTl5YlQwaWRISmhibk5zWVhSbEtERXdNREFzTUNraUx6NDhkWE5sSUdSaGRHRXRZejBpTXpFaUlIaHNhVzVyT21oeVpXWTlJaU5OU2xndE1pMVVSVmd0VGkwek1TSWdkSEpoYm5ObWIzSnRQU0owY21GdWMyeGhkR1VvTVRJM09Dd3dLU0l2UGp4MWMyVWdaR0YwWVMxalBTSXpNU0lnZUd4cGJtczZhSEpsWmowaUkwMUtXQzB5TFZSRldDMU9MVE14SWlCMGNtRnVjMlp2Y20wOUluUnlZVzV6YkdGMFpTZ3hOemM0TERBcElpOCtQQzluUGp4bklHUmhkR0V0Ylcxc0xXNXZaR1U5SW0xeWIzY2lJSFJ5WVc1elptOXliVDBpZEhKaGJuTnNZWFJsS0RVeU9EZ3VNaXd3S1NJK1BHY2daR0YwWVMxdGJXd3RibTlrWlQwaWJXOGlJSFJ5WVc1elptOXliVDBpZEhKaGJuTnNZWFJsS0RBZ0xUQXVOU2tpUGp4MWMyVWdaR0YwWVMxalBTSTFRaUlnZUd4cGJtczZhSEpsWmowaUkwMUtXQzB5TFZSRldDMVRNeTAxUWlJdlBqd3ZaejQ4WnlCa1lYUmhMVzF0YkMxdWIyUmxQU0p0YVNJZ2RISmhibk5tYjNKdFBTSjBjbUZ1YzJ4aGRHVW9OVEk0TERBcElqNDhkWE5sSUdSaGRHRXRZejBpTmpVaUlIaHNhVzVyT21oeVpXWTlJaU5OU2xndE1pMVVSVmd0VGkwMk5TSXZQangxYzJVZ1pHRjBZUzFqUFNJM09DSWdlR3hwYm1zNmFISmxaajBpSTAxS1dDMHlMVlJGV0MxT0xUYzRJaUIwY21GdWMyWnZjbTA5SW5SeVlXNXpiR0YwWlNnME5EUXNNQ2tpTHo0OGRYTmxJR1JoZEdFdFl6MGlOekFpSUhoc2FXNXJPbWh5WldZOUlpTk5TbGd0TWkxVVJWZ3RUaTAzTUNJZ2RISmhibk5tYjNKdFBTSjBjbUZ1YzJ4aGRHVW9PVGN5TERBcElpOCtQQzluUGp4bklHUmhkR0V0Ylcxc0xXNXZaR1U5SW0xdklpQjBjbUZ1YzJadmNtMDlJblJ5WVc1emJHRjBaU2d5TURVMkxEQXBJajQ4ZFhObElHUmhkR0V0WXowaU1qQTJNU0lnZUd4cGJtczZhSEpsWmowaUkwMUtXQzB5TFZSRldDMU9MVEl3TmpFaUx6NDhMMmMrUEdjZ1pHRjBZUzF0Yld3dGJtOWtaVDBpYlhKdmR5SWdkSEpoYm5ObWIzSnRQU0owY21GdWMyeGhkR1VvTWpJeU1pNDNMREFwSWo0OFp5QmtZWFJoTFcxdGJDMXViMlJsUFNKdGJ5SWdkSEpoYm5ObWIzSnRQU0owY21GdWMyeGhkR1VvTUNBdE1DNDFLU0krUEhWelpTQmtZWFJoTFdNOUlqSTRJaUI0YkdsdWF6cG9jbVZtUFNJalRVcFlMVEl0VkVWWUxWTXpMVEk0SWk4K1BDOW5QanhuSUdSaGRHRXRiVzFzTFc1dlpHVTlJbTFtY21GaklpQjBjbUZ1YzJadmNtMDlJblJ5WVc1emJHRjBaU2czTXpZc01Da2lQanhuSUdSaGRHRXRiVzFzTFc1dlpHVTlJbTF5YjNjaUlIUnlZVzV6Wm05eWJUMGlkSEpoYm5Oc1lYUmxLREl5TUN3Mk56WXBJajQ4WnlCa1lYUmhMVzF0YkMxdWIyUmxQU0p0YnlJK1BIVnpaU0JrWVhSaExXTTlJakl5TVRJaUlIaHNhVzVyT21oeVpXWTlJaU5OU2xndE1pMVVSVmd0VGkweU1qRXlJaTgrUEM5blBqeG5JR1JoZEdFdGJXMXNMVzV2WkdVOUltMXVJaUIwY21GdWMyWnZjbTA5SW5SeVlXNXpiR0YwWlNnM056Z3NNQ2tpUGp4MWMyVWdaR0YwWVMxalBTSXpNaUlnZUd4cGJtczZhSEpsWmowaUkwMUtXQzB5TFZSRldDMU9MVE15SWk4K1BIVnpaU0JrWVhSaExXTTlJak0ySWlCNGJHbHVhenBvY21WbVBTSWpUVXBZTFRJdFZFVllMVTR0TXpZaUlIUnlZVzV6Wm05eWJUMGlkSEpoYm5Oc1lYUmxLRFV3TUN3d0tTSXZQangxYzJVZ1pHRjBZUzFqUFNJek5DSWdlR3hwYm1zNmFISmxaajBpSTAxS1dDMHlMVlJGV0MxT0xUTTBJaUIwY21GdWMyWnZjbTA5SW5SeVlXNXpiR0YwWlNneE1EQXdMREFwSWk4K1BIVnpaU0JrWVhSaExXTTlJak16SWlCNGJHbHVhenBvY21WbVBTSWpUVXBZTFRJdFZFVllMVTR0TXpNaUlIUnlZVzV6Wm05eWJUMGlkSEpoYm5Oc1lYUmxLREUxTURBc01Da2lMejQ4ZFhObElHUmhkR0V0WXowaU1rVWlJSGhzYVc1ck9taHlaV1k5SWlOTlNsZ3RNaTFVUlZndFRpMHlSU0lnZEhKaGJuTm1iM0p0UFNKMGNtRnVjMnhoZEdVb01qQXdNQ3d3S1NJdlBqeDFjMlVnWkdGMFlTMWpQU0l6TmlJZ2VHeHBibXM2YUhKbFpqMGlJMDFLV0MweUxWUkZXQzFPTFRNMklpQjBjbUZ1YzJadmNtMDlJblJ5WVc1emJHRjBaU2d5TWpjNExEQXBJaTgrUEhWelpTQmtZWFJoTFdNOUlqTTRJaUI0YkdsdWF6cG9jbVZtUFNJalRVcFlMVEl0VkVWWUxVNHRNemdpSUhSeVlXNXpabTl5YlQwaWRISmhibk5zWVhSbEtESTNOemdzTUNraUx6NDhMMmMrUEM5blBqeG5JR1JoZEdFdGJXMXNMVzV2WkdVOUltMXpkV0lpSUhSeVlXNXpabTl5YlQwaWRISmhibk5zWVhSbEtERTNNell1Tnl3dE5qZzJLU0krUEdjZ1pHRjBZUzF0Yld3dGJtOWtaVDBpYldraVBqeDFjMlVnWkdGMFlTMWpQU0l4UkRRME55SWdlR3hwYm1zNmFISmxaajBpSTAxS1dDMHlMVlJGV0MxSkxURkVORFEzSWk4K1BDOW5QanhuSUdSaGRHRXRiVzFzTFc1dlpHVTlJbTFwSWlCMGNtRnVjMlp2Y20wOUluUnlZVzV6YkdGMFpTZzJNVGNzTFRFMU1Da2djMk5oYkdVb01DNDNNRGNwSWo0OGRYTmxJR1JoZEdFdFl6MGlNVVEwTlVRaUlIaHNhVzVyT21oeVpXWTlJaU5OU2xndE1pMVVSVmd0U1MweFJEUTFSQ0l2UGp3dlp6NDhMMmMrUEhKbFkzUWdkMmxrZEdnOUlqUXlOVFlpSUdobGFXZG9kRDBpTmpBaUlIZzlJakV5TUNJZ2VUMGlNakl3SWk4K1BDOW5QanhuSUdSaGRHRXRiVzFzTFc1dlpHVTlJbTF2SWlCMGNtRnVjMlp2Y20wOUluUnlZVzV6YkdGMFpTZzFNak15TERBcElIUnlZVzV6YkdGMFpTZ3dJQzB3TGpVcElqNDhkWE5sSUdSaGRHRXRZejBpTWpraUlIaHNhVzVyT21oeVpXWTlJaU5OU2xndE1pMVVSVmd0VXpNdE1qa2lMejQ4TDJjK1BDOW5QanhuSUdSaGRHRXRiVzFzTFc1dlpHVTlJbTF2SWlCMGNtRnVjMlp2Y20wOUluUnlZVzV6YkdGMFpTZzROREV5TGprc01Da2lQangxYzJVZ1pHRjBZUzFqUFNJeU1qRXlJaUI0YkdsdWF6cG9jbVZtUFNJalRVcFlMVEl0VkVWWUxVNHRNakl4TWlJdlBqd3ZaejQ4WnlCa1lYUmhMVzF0YkMxdWIyUmxQU0p0YVNJZ2RISmhibk5tYjNKdFBTSjBjbUZ1YzJ4aGRHVW9PVFF4TXk0eExEQXBJajQ4ZFhObElHUmhkR0V0WXowaU5qVWlJSGhzYVc1ck9taHlaV1k5SWlOTlNsZ3RNaTFVUlZndFRpMDJOU0l2UGp4MWMyVWdaR0YwWVMxalBTSTNPQ0lnZUd4cGJtczZhSEpsWmowaUkwMUtXQzB5TFZSRldDMU9MVGM0SWlCMGNtRnVjMlp2Y20wOUluUnlZVzV6YkdGMFpTZzBORFFzTUNraUx6NDhkWE5sSUdSaGRHRXRZejBpTnpBaUlIaHNhVzVyT21oeVpXWTlJaU5OU2xndE1pMVVSVmd0VGkwM01DSWdkSEpoYm5ObWIzSnRQU0owY21GdWMyeGhkR1VvT1RjeUxEQXBJaTgrUEM5blBqeG5JR1JoZEdFdGJXMXNMVzV2WkdVOUltMXZJaUIwY21GdWMyWnZjbTA5SW5SeVlXNXpiR0YwWlNneE1EazBNUzR4TERBcElqNDhkWE5sSUdSaGRHRXRZejBpTWpBMk1TSWdlR3hwYm1zNmFISmxaajBpSTAxS1dDMHlMVlJGV0MxT0xUSXdOakVpTHo0OEwyYytQR2NnWkdGMFlTMXRiV3d0Ym05a1pUMGliWEp2ZHlJZ2RISmhibk5tYjNKdFBTSjBjbUZ1YzJ4aGRHVW9NVEV4TURjdU9Dd3dLU0krUEdjZ1pHRjBZUzF0Yld3dGJtOWtaVDBpYlc4aUlIUnlZVzV6Wm05eWJUMGlkSEpoYm5Oc1lYUmxLREFnTFRBdU5Ta2lQangxYzJVZ1pHRjBZUzFqUFNJeU9DSWdlR3hwYm1zNmFISmxaajBpSTAxS1dDMHlMVlJGV0MxVE15MHlPQ0l2UGp3dlp6NDhaeUJrWVhSaExXMXRiQzF1YjJSbFBTSnRabkpoWXlJZ2RISmhibk5tYjNKdFBTSjBjbUZ1YzJ4aGRHVW9Oek0yTERBcElqNDhaeUJrWVhSaExXMXRiQzF1YjJSbFBTSnRjbTkzSWlCMGNtRnVjMlp2Y20wOUluUnlZVzV6YkdGMFpTZ3lNakFzTmpjMktTSStQR2NnWkdGMFlTMXRiV3d0Ym05a1pUMGliVzhpUGp4MWMyVWdaR0YwWVMxalBTSXlNakV5SWlCNGJHbHVhenBvY21WbVBTSWpUVXBZTFRJdFZFVllMVTR0TWpJeE1pSXZQand2Wno0OFp5QmtZWFJoTFcxdGJDMXViMlJsUFNKdGJpSWdkSEpoYm5ObWIzSnRQU0owY21GdWMyeGhkR1VvTnpjNExEQXBJajQ4ZFhObElHUmhkR0V0WXowaU16UWlJSGhzYVc1ck9taHlaV1k5SWlOTlNsZ3RNaTFVUlZndFRpMHpOQ0l2UGp4MWMyVWdaR0YwWVMxalBTSXpNU0lnZUd4cGJtczZhSEpsWmowaUkwMUtXQzB5TFZSRldDMU9MVE14SWlCMGNtRnVjMlp2Y20wOUluUnlZVzV6YkdGMFpTZzFNREFzTUNraUx6NDhkWE5sSUdSaGRHRXRZejBpTXpZaUlIaHNhVzVyT21oeVpXWTlJaU5OU2xndE1pMVVSVmd0VGkwek5pSWdkSEpoYm5ObWIzSnRQU0owY21GdWMyeGhkR1VvTVRBd01Dd3dLU0l2UGp4MWMyVWdaR0YwWVMxalBTSXpOU0lnZUd4cGJtczZhSEpsWmowaUkwMUtXQzB5TFZSRldDMU9MVE0xSWlCMGNtRnVjMlp2Y20wOUluUnlZVzV6YkdGMFpTZ3hOVEF3TERBcElpOCtQSFZ6WlNCa1lYUmhMV005SWpKRklpQjRiR2x1YXpwb2NtVm1QU0lqVFVwWUxUSXRWRVZZTFU0dE1rVWlJSFJ5WVc1elptOXliVDBpZEhKaGJuTnNZWFJsS0RJd01EQXNNQ2tpTHo0OGRYTmxJR1JoZEdFdFl6MGlNemdpSUhoc2FXNXJPbWh5WldZOUlpTk5TbGd0TWkxVVJWZ3RUaTB6T0NJZ2RISmhibk5tYjNKdFBTSjBjbUZ1YzJ4aGRHVW9NakkzT0N3d0tTSXZQangxYzJVZ1pHRjBZUzFqUFNJek15SWdlR3hwYm1zNmFISmxaajBpSTAxS1dDMHlMVlJGV0MxT0xUTXpJaUIwY21GdWMyWnZjbTA5SW5SeVlXNXpiR0YwWlNneU56YzRMREFwSWk4K1BDOW5Qand2Wno0OFp5QmtZWFJoTFcxdGJDMXViMlJsUFNKdGMzVmlJaUIwY21GdWMyWnZjbTA5SW5SeVlXNXpiR0YwWlNneE56TTJMamNzTFRZNE5pa2lQanhuSUdSaGRHRXRiVzFzTFc1dlpHVTlJbTFwSWo0OGRYTmxJR1JoZEdFdFl6MGlNVVEwTkRjaUlIaHNhVzVyT21oeVpXWTlJaU5OU2xndE1pMVVSVmd0U1MweFJEUTBOeUl2UGp3dlp6NDhaeUJrWVhSaExXMXRiQzF1YjJSbFBTSnRhU0lnZEhKaGJuTm1iM0p0UFNKMGNtRnVjMnhoZEdVb05qRTNMQzB4TlRBcElITmpZV3hsS0RBdU56QTNLU0krUEhWelpTQmtZWFJoTFdNOUlqRkVORFZFSWlCNGJHbHVhenBvY21WbVBTSWpUVXBZTFRJdFZFVllMVWt0TVVRME5VUWlMejQ4TDJjK1BDOW5Qanh5WldOMElIZHBaSFJvUFNJME1qVTJJaUJvWldsbmFIUTlJall3SWlCNFBTSXhNakFpSUhrOUlqSXlNQ0l2UGp3dlp6NDhaeUJrWVhSaExXMXRiQzF1YjJSbFBTSnRieUlnZEhKaGJuTm1iM0p0UFNKMGNtRnVjMnhoZEdVb05USXpNaXd3S1NCMGNtRnVjMnhoZEdVb01DQXRNQzQxS1NJK1BIVnpaU0JrWVhSaExXTTlJakk1SWlCNGJHbHVhenBvY21WbVBTSWpUVXBZTFRJdFZFVllMVk16TFRJNUlpOCtQQzluUGp3dlp6NDhaeUJrWVhSaExXMXRiQzF1YjJSbFBTSnRieUlnZEhKaGJuTm1iM0p0UFNKMGNtRnVjMnhoZEdVb01UY3dOelV1T0N3d0tTQjBjbUZ1YzJ4aGRHVW9NQ0F0TUM0MUtTSStQSFZ6WlNCa1lYUmhMV005SWpWRUlpQjRiR2x1YXpwb2NtVm1QU0lqVFVwWUxUSXRWRVZZTFZNekxUVkVJaTgrUEM5blBqd3ZaejQ4TDJjK1BDOW5Qand2YzNablBnPT0iLAoJIlJlYWxWaWV3U2l6ZUpzb24iIDogIntcImhlaWdodFwiOjg1NCxcIndpZHRoXCI6ODA3MX0iCn0K"/>
    </extobj>
    <extobj name="2384804F-3998-4D57-9195-F3826E402611-27">
      <extobjdata type="2384804F-3998-4D57-9195-F3826E402611" data="ewoJIkltZ1NldHRpbmdKc29uIiA6ICJ7XCJoZWlnaHRcIjoxNi45NjQyODU3MTQyODU3MSxcIndpZHRoXCI6MTYuOTY0Mjg1NzE0Mjg1NzF9IiwKCSJMYXRleCIgOiAiZF9wXG4iLAoJIkxhdGV4SW1nQmFzZTY0IiA6ICJQSE4yWnlCNGJXeHVjejBpYUhSMGNEb3ZMM2QzZHk1M015NXZjbWN2TWpBd01DOXpkbWNpSUhkcFpIUm9QU0l5TGpFMk9XVjRJaUJvWldsbmFIUTlJakl1TWpKbGVDSWdjbTlzWlQwaWFXMW5JaUJtYjJOMWMyRmliR1U5SW1aaGJITmxJaUIyYVdWM1FtOTRQU0l3SUMwMk9UUWdPVFU0TGpjZ09UZ3hMaklpSUhodGJHNXpPbmhzYVc1clBTSm9kSFJ3T2k4dmQzZDNMbmN6TG05eVp5OHhPVGs1TDNoc2FXNXJJaUJoY21saExXaHBaR1JsYmowaWRISjFaU0lnYzNSNWJHVTlJblpsY25ScFkyRnNMV0ZzYVdkdU9pQXRNQzQyTldWNE95QnRZWGd0ZDJsa2RHZzZJRGs0SlRzaVBqeGtaV1p6UGp4d1lYUm9JR2xrUFNKTlNsZ3RO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U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lRFaUlIaHNhVzVyT21oeVpXWTlJaU5OU2xndE5TMVVSVmd0U1MweFJEUTFNU0l2UGp3dlp6NDhaeUJrWVhSaExXMXRiQzF1YjJSbFBTSnRhU0lnZEhKaGJuTm1iM0p0UFNKMGNtRnVjMnhoZEdVb05UVXpMQzB4TlRBcElITmpZV3hsS0RBdU56QTNLU0krUEhWelpTQmtZWFJoTFdNOUlqRkVORFZFSWlCNGJHbHVhenBvY21WbVBTSWpUVXBZTFRVdFZFVllMVWt0TVVRME5VUWlMejQ4TDJjK1BDOW5Qand2Wno0OEwyYytQQzl6ZG1jKyIsCgkiUmVhbFZpZXdTaXplSnNvbiIgOiAie1wiaGVpZ2h0XCI6MzQ3LFwid2lkdGhcIjozMzl9Igp9Cg=="/>
    </extobj>
    <extobj name="2384804F-3998-4D57-9195-F3826E402611-28">
      <extobjdata type="2384804F-3998-4D57-9195-F3826E402611" data="ewoJIkltZ1NldHRpbmdKc29uIiA6ICJ7XCJoZWlnaHRcIjo0Mi44NTcxNDI4NTcxNDI4NTQsXCJ3aWR0aFwiOjQ1OC45Mjg1NzE0Mjg1NzE0fSIsCgkiTGF0ZXgiIDogIlxcZnJhY3tkVF9wfXtkdH0gPSAzNzA5LjIgXFxsZWZ0WyBcXGV4cCBcXGxlZnQoIFxcZnJhY3stMjY0My42OH17VF9wfSBcXHJpZ2h0KSAtIFxcZXhwIFxcbGVmdCggXFxmcmFjey00MTY1LjgzfXtUX3B9IFxccmlnaHQpIFxccmlnaHRdICsgNDMuMSAtIDAuNDdUX3AgLSAyLjAxIFxcdGltZXMgMTBeey0xMX0gVF9wXjQiLAoJIkxhdGV4SW1nQmFzZTY0IiA6ICJQSE4yWnlCNGJXeHVjejBpYUhSMGNEb3ZMM2QzZHk1M015NXZjbWN2TWpBd01DOXpkbWNpSUhkcFpIUm9QU0k0Tnk0ME16bGxlQ0lnYUdWcFoyaDBQU0kxTGpRNE1XVjRJaUJ5YjJ4bFBTSnBiV2NpSUdadlkzVnpZV0pzWlQwaVptRnNjMlVpSUhacFpYZENiM2c5SWpBZ0xURTBORGt1TlNBek9EWTBOeTQ1SURJME1qSXVOeUlnZUcxc2JuTTZlR3hwYm1zOUltaDBkSEE2THk5M2QzY3Vkek11YjNKbkx6RTVPVGt2ZUd4cGJtc2lJR0Z5YVdFdGFHbGtaR1Z1UFNKMGNuVmxJaUJ6ZEhsc1pUMGlkbVZ5ZEdsallXd3RZV3hwWjI0NklDMHlMakl3TW1WNE95QnRZWGd0ZDJsa2RHZzZJRGs0SlRzaVBqeGtaV1p6UGp4d1lYUm9JR2xrUFNKTlNsZ3RNeT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eTFVUlZndFNTMHhSRFEwTnlJZ1pEMGlUVFF3SURRek4xRXlNU0EwTXpjZ01qRWdORFExVVRJeElEUTFNQ0F6TnlBMU1ERlVOekVnTmpBeVREZzRJRFkxTVZFNU15QTJOamtnTVRBeElEWTNOMGcxTmpsSU5qVTVVVFk1TVNBMk56Y2dOamszSURZM05sUTNNRFFnTmpZM1VUY3dOQ0EyTmpFZ05qZzNJRFUxTTFRMk5qZ2dORFEwVVRZMk9DQTBNemNnTmpRNUlEUXpOMUUyTkRBZ05ETTNJRFl6TnlBME16ZFVOak14SURRME1rdzJNamtnTkRRMVVUWXlPU0EwTlRFZ05qTTFJRFE1TUZRMk5ERWdOVFV4VVRZME1TQTFPRFlnTmpJNElEWXdORlExTnpNZ05qSTVVVFUyT0NBMk16QWdOVEUxSURZek1WRTBOamtnTmpNeElEUTFOeUEyTXpCVU5ETTVJRFl5TWxFME16Z2dOakl4SURNMk9DQXpORE5VTWprNElEWXdVVEk1T0NBME9DQXpPRFlnTkRaUk5ERTRJRFEySURReU55QTBOVlEwTXpZZ016WlJORE0ySURNeElEUXpNeUF5TWxFME1qa2dOQ0EwTWpRZ01VdzBNaklnTUZFME1Ua2dNQ0EwTVRVZ01GRTBNVEFnTUNBek5qTWdNVlF5TWpnZ01sRTVPU0F5SURZMElEQklORGxSTkRNZ05pQTBNeUE1VkRRMUlESTNVVFE1SURRd0lEVTFJRFEyU0RnelNEazBVVEUzTkNBME5pQXhPRGtnTlRWUk1Ua3dJRFUySURFNU1TQTFObEV4T1RZZ05Ua2dNakF4SURjMlZESTBNU0F5TXpOUk1qVTRJRE13TVNBeU5qa2dNelEwVVRNek9TQTJNVGtnTXpNNUlEWXlOVkV6TXprZ05qTXdJRE14TUNBMk16QklNamM1VVRJeE1pQTJNekFnTVRreElEWXlORkV4TkRZZ05qRTBJREV5TVNBMU9ETlVOamNnTkRZM1VUWXdJRFEwTlNBMU55QTBOREZVTkRNZ05ETTNTRFF3V2lJdlBqeHdZWFJvSUdsa1BTSk5TbGd0TX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XkxVVJWZ3RTUzB4UkRRMk1TSWdaRDBpVFRJMklETTROVkV4T1NBek9USWdNVGtnTXprMVVURTVJRE01T1NBeU1pQTBNVEZVTWpjZ05ESTFVVEk1SURRek1DQXpOaUEwTXpCVU9EY2dORE14U0RFME1Fd3hOVGtnTlRFeFVURTJNaUExTWpJZ01UWTJJRFUwTUZReE56TWdOVFkyVkRFM09TQTFPRFpVTVRnM0lEWXdNMVF4T1RjZ05qRTFWREl4TVNBMk1qUlVNakk1SURZeU5sRXlORGNnTmpJMUlESTFOQ0EyTVRWVU1qWXhJRFU1TmxFeU5qRWdOVGc1SURJMU1pQTFORGxVTWpNeUlEUTNNRXd5TWpJZ05ETXpVVEl5TWlBME16RWdNamN5SURRek1VZ3pNak5STXpNd0lEUXlOQ0F6TXpBZ05ESXdVVE16TUNBek9UZ2dNekUzSURNNE5VZ3lNVEJNTVRjMElESTBNRkV4TXpVZ09EQWdNVE0xSURZNFVURXpOU0F5TmlBeE5qSWdNalpSTVRrM0lESTJJREl6TUNBMk1GUXlPRE1nTVRRMFVUSTROU0F4TlRBZ01qZzRJREUxTVZRek1ETWdNVFV6U0RNd04xRXpNaklnTVRVeklETXlNaUF4TkRWUk16SXlJREUwTWlBek1Ua2dNVE16VVRNeE5DQXhNVGNnTXpBeElEazFWREkyTnlBME9GUXlNVFlnTmxReE5UVWdMVEV4VVRFeU5TQXRNVEVnT1RnZ05GUTFPU0ExTmxFMU55QTJOQ0ExTnlBNE0xWXhNREZNT1RJZ01qUXhVVEV5TnlBek9ESWdNVEk0SURNNE0xRXhNamdnTXpnMUlEYzNJRE00TlVneU5sb2lMejQ4Y0dGMGFDQnBaRDBpVFVwWUxUT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pMVlJGV0MxT0xUTXpJaUJrUFNKTk1USTNJRFEyTTFFeE1EQWdORFl6SURnMUlEUTRNRlEyT1NBMU1qUlJOamtnTlRjNUlERXhOeUEyTWpKVU1qTXpJRFkyTlZFeU5qZ2dOalkxSURJM055QTJOalJSTXpVeElEWTFNaUF6T1RBZ05qRXhWRFF6TUNBMU1qSlJORE13SURRM01DQXpPVFlnTkRJeFZETXdNaUF6TlRCTU1qazVJRE0wT0ZFeU9Ua2dNelEzSURNd09DQXpORFZVTXpNM0lETXpObFF6TnpVZ016RTFVVFExTnlBeU5qSWdORFUzSURFM05WRTBOVGNnT1RZZ016azFJRE0zVkRJek9DQXRNakpSTVRVNElDMHlNaUF4TURBZ01qRlVORElnTVRNd1VUUXlJREUxT0NBMk1DQXhOelZVTVRBMUlERTVNMUV4TXpNZ01Ua3pJREUxTVNBeE56VlVNVFk1SURFek1GRXhOamtnTVRFNUlERTJOaUF4TVRCVU1UVTVJRGswVkRFME9DQTRNbFF4TXpZZ056UlVNVEkySURjd1ZERXhPQ0EyTjB3eE1UUWdOalpSTVRZMUlESXhJREl6T0NBeU1WRXlPVE1nTWpFZ016SXhJRGMwVVRNek9DQXhNRGNnTXpNNElERTNOVll4T1RWUk16TTRJREk1TUNBeU56UWdNekl5VVRJMU9TQXpNamdnTWpFeklETXlPVXd4TnpFZ016TXdUREUyT0NBek16SlJNVFkySURNek5TQXhOallnTXpRNFVURTJOaUF6TmpZZ01UYzBJRE0yTmxFeU1ESWdNelkySURJek1pQXpOekZSTWpZMklETTNOaUF5T1RRZ05ERXpWRE15TWlBMU1qVldOVE16VVRNeU1pQTFPVEFnTWpnM0lEWXhNbEV5TmpVZ05qSTJJREkwTUNBMk1qWlJNakE0SURZeU5pQXhPREVnTmpFMVZERTBNeUExT1RKVU1UTXlJRFU0TUVneE16VlJNVE00SURVM09TQXhORE1nTlRjNFZERTFNeUExTnpOVU1UWTFJRFUyTmxReE56VWdOVFUxVkRFNE15QTFOREJVTVRnMklEVXlNRkV4T0RZZ05EazRJREUzTWlBME9ERlVNVEkzSURRMk0xb2lMejQ4Y0dGMGFDQnBaRDBpVFVwWUxUTXRWRVZZTFU0dE16Y2lJR1E5SWswMU5TQTBOVGhSTlRZZ05EWXdJRGN5SURVMk4wdzRPQ0EyTnpSUk9EZ2dOamMySURFd09DQTJOelpJTVRJNFZqWTNNbEV4TWpnZ05qWXlJREUwTXlBMk5UVlVNVGsxSURZME5sUXpOalFnTmpRMFNEUTROVlkyTURWTU5ERTNJRFV4TWxFME1EZ2dOVEF3SURNNE55QTBOekpVTXpZd0lEUXpOVlF6TXprZ05EQXpWRE14T1NBek5qZFVNekExSURNek1GUXlPVElnTWpnMFZESTROQ0F5TXpCVU1qYzRJREUyTWxReU56VWdPREJSTWpjMUlEWTJJREkzTlNBMU1sUXlOelFnTWpoV01UbFJNamN3SURJZ01qVTFJQzB4TUZReU1qRWdMVEl5VVRJeE1DQXRNaklnTWpBd0lDMHhPVlF4TnprZ01GUXhOamdnTkRCUk1UWTRJREU1T0NBeU5qVWdNelk0VVRJNE5TQTBNREFnTXpRNUlEUTRPVXd6T1RVZ05UVXlTRE13TWxFeE1qZ2dOVFV5SURFeE9TQTFORFpSTVRFeklEVTBNeUF4TURnZ05USXlWRGs0SURRM09VdzVOU0EwTlRoV05EVTFTRFUxVmpRMU9Gb2lMejQ4Y0dGMGFDQnBaRDBpVFVwWUxUTX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hCaGRHZ2dhV1E5SWsxS1dDMHpMVlJGV0MxT0xUTTVJaUJrUFNKTk16VXlJREk0TjFFek1EUWdNakV4SURJek1pQXlNVEZSTVRVMElESXhNU0F4TURRZ01qY3dWRFEwSURNNU5sRTBNaUEwTVRJZ05ESWdORE0yVmpRME5GRTBNaUExTXpjZ01URXhJRFl3TmxFeE56RWdOalkySURJME15QTJOalpSTWpRMUlEWTJOaUF5TkRrZ05qWTJWREkxTnlBMk5qVklNall4VVRJM015QTJOalVnTWpnMklEWTJNMVF6TWpNZ05qVXhWRE0zTUNBMk1UbFVOREV6SURVMk1GRTBOVFlnTkRjeUlEUTFOaUF6TXpSUk5EVTJJREU1TkNBek9UWWdPVGRSTXpZeElEUXhJRE14TWlBeE1GUXlNRGdnTFRJeVVURTBOeUF0TWpJZ01UQTRJRGRVTmpnZ09UTlVNVEl4SURFME9WRXhORE1nTVRRNUlERTFPQ0F4TXpWVU1UY3pJRGsyVVRFM015QTNPQ0F4TmpRZ05qVlVNVFE0SURRNVZERXpOU0EwTkV3eE16RWdORE5STVRNeElEUXhJREV6T0NBek4xUXhOalFnTWpkVU1qQTJJREl5U0RJeE1sRXlOeklnTWpJZ016RXpJRGcyVVRNMU1pQXhORElnTXpVeUlESTRNRll5T0RkYVRUSTBOQ0F5TkRoUk1qa3lJREkwT0NBek1qRWdNamszVkRNMU1TQTBNekJSTXpVeElEVXdPQ0F6TkRNZ05UUXlVVE0wTVNBMU5USWdNek0zSURVMk1sUXpNak1nTlRnNFZESTVNeUEyTVRWVU1qUTJJRFl5TlZFeU1EZ2dOakkxSURFNE1TQTFPVGhSTVRZd0lEVTNOaUF4TlRRZ05UUTJWREUwTnlBME5ERlJNVFEzSURNMU9DQXhOVElnTXpJNVZERTNNaUF5T0RKUk1UazNJREkwT0NBeU5EUWdNalE0V2lJdlBqeHdZWFJvSUdsa1BTSk5TbGd0TXkxVVJWZ3RUaTB5UlNJZ1pEMGlUVGM0SURZd1VUYzRJRGcwSURrMUlERXdNbFF4TXpnZ01USXdVVEUyTWlBeE1qQWdNVGd3SURFd05GUXhPVGtnTmpGUk1UazVJRE0ySURFNE1pQXhPRlF4TXprZ01GUTVOaUF4TjFRM09DQTJNRm9pTHo0OGNHRjBhQ0JwWkQwaVRVcFlMVE10VkVWWUxVNHRNeklpSUdROUlrMHhNRGtnTkRJNVVUZ3lJRFF5T1NBMk5pQTBORGRVTlRBZ05Ea3hVVFV3SURVMk1pQXhNRE1nTmpFMFZESXpOU0EyTmpaUk16STJJRFkyTmlBek9EY2dOakV3VkRRME9TQTBOalZSTkRRNUlEUXlNaUEwTWprZ016Z3pWRE00TVNBek1UVlVNekF4SURJME1WRXlOalVnTWpFd0lESXdNU0F4TkRsTU1UUXlJRGt6VERJeE9DQTVNbEV6TnpVZ09USWdNemcxSURrM1VUTTVNaUE1T1NBME1Ea2dNVGcyVmpFNE9VZzBORGxXTVRnMlVUUTBPQ0F4T0RNZ05ETTJJRGsxVkRReU1TQXpWakJJTlRCV01UbFdNekZSTlRBZ016Z2dOVFlnTkRaVU9EWWdPREZSTVRFMUlERXhNeUF4TXpZZ01UTTNVVEUwTlNBeE5EY2dNVGN3SURFM05GUXlNRFFnTWpFeFZESXpNeUF5TkRSVU1qWXhJREkzT0ZReU9EUWdNekE0VkRNd05TQXpOREJVTXpJd0lETTJPVlF6TXpNZ05EQXhWRE0wTUNBME16RlVNelF6SURRMk5GRXpORE1nTlRJM0lETXdPU0ExTnpOVU1qRXlJRFl4T1ZFeE56a2dOakU1SURFMU5DQTJNREpVTVRFNUlEVTJPVlF4TURrZ05UVXdVVEV3T1NBMU5Ea2dNVEUwSURVME9WRXhNeklnTlRRNUlERTFNU0ExTXpWVU1UY3dJRFE0T1ZFeE56QWdORFkwSURFMU5DQTBORGRVTVRBNUlEUXlPVm9pTHo0OGNHRjBhQ0JwWkQwaVRVcFlMVE10VkVWWUxWTXpMVFZDSWlCa1BTSk5NalEzSUMwNU5EbFdNVFExTUVnMU1UWldNVE00T0Vnek1EbFdMVGc0TjBnMU1UWldMVGswT1VneU5EZGFJaTgrUEhCaGRHZ2dhV1E5SWsxS1dDMHpMVlJGV0MxT0xUWTFJaUJrUFNKTk1qZ2dNakU0VVRJNElESTNNeUEwT0NBek1UaFVPVGdnTXpreFZERTJNeUEwTXpOVU1qSTVJRFEwT0ZFeU9ESWdORFE0SURNeU1DQTBNekJVTXpjNElETTRNRlEwTURZZ016RTJWRFF4TlNBeU5EVlJOREUxSURJek9DQTBNRGdnTWpNeFNERXlObFl5TVRaUk1USTJJRFk0SURJeU5pQXpObEV5TkRZZ016QWdNamN3SURNd1VUTXhNaUF6TUNBek5ESWdOakpSTXpVNUlEYzVJRE0yT1NBeE1EUk1NemM1SURFeU9GRXpPRElnTVRNeElETTVOU0F4TXpGSU16azRVVFF4TlNBeE16RWdOREUxSURFeU1WRTBNVFVnTVRFM0lEUXhNaUF4TURoUk16a3pJRFV6SURNME9TQXlNVlF5TlRBZ0xURXhVVEUxTlNBdE1URWdPVElnTlRoVU1qZ2dNakU0V2swek16TWdNamMxVVRNeU1pQTBNRE1nTWpNNElEUXhNVWd5TXpaUk1qSTRJRFF4TVNBeU1qQWdOREV3VkRFNU5TQTBNREpVTVRZMklETTRNVlF4TkRNZ016UXdWREV5TnlBeU56UldNalkzU0RNek0xWXlOelZhSWk4K1BIQmhkR2dnYVdROUlrMUtXQzB6TFZSRldDMU9MVGM0SWlCa1BTSk5NakF4SURCUk1UZzVJRE1nTVRBeUlETlJNallnTXlBeE55QXdTREV4VmpRMlNESTFVVFE0SURRM0lEWTNJRFV5VkRrMklEWXhWREV5TVNBM09GUXhNemtnT1RaVU1UWXdJREV5TWxReE9EQWdNVFV3VERJeU5pQXlNVEJNTVRZNElESTRPRkV4TlRrZ016QXhJREUwT1NBek1UVlVNVE16SURNek5sUXhNaklnTXpVeFZERXhNeUF6TmpOVU1UQTNJRE0zTUZReE1EQWdNemMyVkRrMElETTNPVlE0T0NBek9ERlVPREFnTXpnelVUYzBJRE00TXlBME5DQXpPRFZJTVRaV05ETXhTREl6VVRVNUlEUXlPU0F4TWpZZ05ESTVVVEl4T1NBME1qa2dNakk1SURRek1VZ3lNemRXTXpnMVVUSXdNU0F6T0RFZ01qQXhJRE0yT1ZFeU1ERWdNelkzSURJeE1TQXpOVE5VTWpNNUlETXhOVlF5TmpnZ01qYzBUREkzTWlBeU56Qk1NamszSURNd05GRXpNamtnTXpRMUlETXlPU0F6TlRoUk16STVJRE0yTkNBek1qY2dNelk1VkRNeU1pQXpOelpVTXpFM0lETTRNRlF6TVRBZ016ZzBURE13TnlBek9EVklNekF5VmpRek1VZ3pNRGxSTXpJMElEUXlPQ0EwTURnZ05ESTRVVFE0TnlBME1qZ2dORGt6SURRek1VZzBPVGxXTXpnMVNEUTVNbEUwTkRNZ016ZzFJRFF4TVNBek5qaFJNemswSURNMk1DQXpOemNnTXpReFZETXhNaUF5TlRkTU1qazJJREl6Tmt3ek5UZ2dNVFV4VVRReU5DQTJNU0EwTWprZ05UZFVORFEySURVd1VUUTJOQ0EwTmlBME9Ua2dORFpJTlRFMlZqQklOVEV3U0RVd01sRTBPVFFnTVNBME9ESWdNVlEwTlRjZ01sUTBNeklnTWxRME1UUWdNMUUwTURNZ015QXpOemNnTTFRek1qY2dNVXd6TURRZ01FZ3lPVFZXTkRaSU1qazRVVE13T1NBME5pQXpNakFnTlRGVU16TXhJRFl6VVRNek1TQTJOU0F5T1RFZ01USXdUREkxTUNBeE56VlJNalE1SURFM05DQXlNVGtnTVRNelZERTROU0E0T0ZFeE9ERWdPRE1nTVRneElEYzBVVEU0TVNBMk15QXhPRGdnTlRWVU1qQTJJRFEyVVRJd09DQTBOaUF5TURnZ01qTldNRWd5TURGYUlpOCtQSEJoZEdnZ2FXUTlJazFLV0MwekxWUkZXQzFPTFRjd0lpQmtQU0pOTXpZZ0xURTBPRWcxTUZFNE9TQXRNVFE0SURrM0lDMHhNelJXTFRFeU5sRTVOeUF0TVRFNUlEazNJQzB4TURkVU9UY2dMVGMzVkRrNElDMHpPRlE1T0NBMlZEazRJRFUxVkRrNElERXdObEU1T0NBeE5EQWdPVGdnTVRjM1ZEazRJREkwTTFRNU9DQXlPVFpVT1RjZ016TTFWRGszSURNMU1WRTVOQ0F6TnpBZ09ETWdNemMyVkRNNElETTROVWd5TUZZME1EaFJNakFnTkRNeElESXlJRFF6TVV3ek1pQTBNekpSTkRJZ05ETXpJRFl4SURRek5GUTVPQ0EwTXpaUk1URTFJRFF6TnlBeE16VWdORE00VkRFMk5TQTBOREZVTVRjMklEUTBNa2d4TnpsV05ERTJUREU0TUNBek9UQk1NVGc0SURNNU4xRXlORGNnTkRReElETXlOaUEwTkRGUk5EQTNJRFEwTVNBME5qUWdNemMzVkRVeU1pQXlNVFpSTlRJeUlERXhOU0EwTlRjZ05USlVNekV3SUMweE1WRXlORElnTFRFeElERTVNQ0F6TTB3eE9ESWdOREJXTFRRMVZpMHhNREZSTVRneUlDMHhNamdnTVRnMElDMHhNelJVTVRrMUlDMHhORFZSTWpFMklDMHhORGdnTWpRMElDMHhORGhJTWpZd1ZpMHhPVFJJTWpVeVRESXlPQ0F0TVRrelVUSXdOU0F0TVRreUlERTNPQ0F0TVRreVZERTBNQ0F0TVRreFVUTTNJQzB4T1RFZ01qZ2dMVEU1TkVneU1GWXRNVFE0U0RNMldrMDBNalFnTWpFNFVUUXlOQ0F5T1RJZ016a3dJRE0wTjFRek1EVWdOREF5VVRJek5DQTBNRElnTVRneUlETXpOMVk1T0ZFeU1qSWdNallnTWprMElESTJVVE0wTlNBeU5pQXpPRFFnT0RCVU5ESTBJREl4T0ZvaUx6NDhjR0YwYUNCcFpEMGlUVXBZTFRNdFZFVllMVTR0TWpBMk1TSWdaRDBpSWk4K1BIQmhkR2dnYVdROUlrMUtXQzB6TFZSRldDMVRNeTB5T0NJZ1pEMGlUVGN3TVNBdE9UUXdVVGN3TVNBdE9UUXpJRFk1TlNBdE9UUTVTRFkyTkZFMk5qSWdMVGswTnlBMk16WWdMVGt5TWxRMU9URWdMVGczT1ZRMU16Y2dMVGd4T0ZRME56VWdMVGN6TjFRME1USWdMVFl6TmxRek5UQWdMVFV4TVZReU9UVWdMVE0yTWxReU5UQWdMVEU0TmxReU1qRWdNVGRVTWpBNUlESTFNVkV5TURrZ09UWXlJRFUzTXlBeE16WXhVVFU1TmlBeE16ZzJJRFl4TmlBeE5EQTFWRFkwT1NBeE5ETTNWRFkyTkNBeE5EVXdTRFk1TlZFM01ERWdNVFEwTkNBM01ERWdNVFEwTVZFM01ERWdNVFF6TmlBMk9ERWdNVFF4TlZRMk1qa2dNVE0xTmxRMU5UY2dNVEkyTVZRME56WWdNVEV4T0ZRME1EQWdPVEkzVkRNME1DQTJOelZVTXpBNElETTFPVkV6TURZZ016SXhJRE13TmlBeU5UQlJNekEySUMweE16a2dOREF3SUMwME16QlVOamt3SUMwNU1qUlJOekF4SUMwNU16WWdOekF4SUMwNU5EQmFJaTgrUEhCaGRHZ2dhV1E5SWsxS1dDMHpMVlJGV0MxT0xUSXlNVElpSUdROUlrMDROQ0F5TXpkVU9EUWdNalV3VkRrNElESTNNRWcyTnpsUk5qazBJREkyTWlBMk9UUWdNalV3VkRZM09TQXlNekJJT1RoUk9EUWdNak0zSURnMElESTFNRm9pTHo0OGNHRjBhQ0JwWkQwaVRVcFlMVE10VkVWWUxVNHRNellpSUdROUlrMDBNaUF6TVROUk5ESWdORGMySURFeU15QTFOekZVTXpBeklEWTJObEV6TnpJZ05qWTJJRFF3TWlBMk16QlVORE15SURVMU1GRTBNeklnTlRJMUlEUXhPQ0ExTVRCVU16YzVJRFE1TlZFek5UWWdORGsxSURNME1TQTFNRGxVTXpJMklEVTBPRkV6TWpZZ05Ua3lJRE0zTXlBMk1ERlJNelV4SURZeU15QXpNVEVnTmpJMlVUSTBNQ0EyTWpZZ01UazBJRFUyTmxFeE5EY2dOVEF3SURFME55QXpOalJNTVRRNElETTJNRkV4TlRNZ016WTJJREUxTmlBek56TlJNVGszSURRek15QXlOak1nTkRNelNESTJOMUV6TVRNZ05ETXpJRE0wT0NBME1UUlJNemN5SURRd01DQXpPVFlnTXpjMFZEUXpOU0F6TVRkUk5EVTJJREkyT0NBME5UWWdNakV3VmpFNU1sRTBOVFlnTVRZNUlEUTFNU0F4TkRsUk5EUXdJRGt3SURNNE55QXpORlF5TlRNZ0xUSXlVVEl5TlNBdE1qSWdNVGs1SUMweE5GUXhORE1nTVRaVU9USWdOelZVTlRZZ01UY3lWRFF5SURNeE0xcE5NalUzSURNNU4xRXlNamNnTXprM0lESXdOU0F6T0RCVU1UY3hJRE16TlZReE5UUWdNamM0VkRFME9DQXlNVFpSTVRRNElERXpNeUF4TmpBZ09UZFVNVGs0SURNNVVUSXlNaUF5TVNBeU5URWdNakZSTXpBeUlESXhJRE15T1NBMU9WRXpORElnTnpjZ016UTNJREV3TkZRek5USWdNakE1VVRNMU1pQXlPRGtnTXpRM0lETXhObFF6TWprZ016WXhVVE13TWlBek9UY2dNalUzSURNNU4xb2lMejQ4Y0dGMGFDQnBaRDBpVFVwWUxUTXRWRVZZTFU0dE16UWlJR1E5SWswME5qSWdNRkUwTkRRZ015QXpNek1nTTFFeU1UY2dNeUF4T1RrZ01FZ3hPVEJXTkRaSU1qSXhVVEkwTVNBME5pQXlORGdnTkRaVU1qWTFJRFE0VkRJM09TQTFNMVF5T0RZZ05qRlJNamczSURZeklESTROeUF4TVRWV01UWTFTREk0VmpJeE1Vd3hOemtnTkRReVVUTXpNaUEyTnpRZ016TTBJRFkzTlZFek16WWdOamMzSURNMU5TQTJOemRJTXpjelRETTNPU0EyTnpGV01qRXhTRFEzTVZZeE5qVklNemM1VmpFeE5GRXpOemtnTnpNZ016YzVJRFkyVkRNNE5TQTFORkV6T1RNZ05EY2dORFF5SURRMlNEUTNNVll3U0RRMk1scE5Namt6SURJeE1WWTFORFZNTnpRZ01qRXlUREU0TXlBeU1URklNamt6V2lJdlBqeHdZWFJvSUdsa1BTSk5TbGd0TXkxVVJWZ3RUaTB6T0NJZ1pEMGlUVGN3SURReE4xUTNNQ0EwT1RSVU1USTBJRFl4T0ZReU5EZ2dOalkyVVRNeE9TQTJOallnTXpjMElEWXlORlEwTWprZ05URTFVVFF5T1NBME9EVWdOREU0SURRMU9WUXpPVElnTkRFM1ZETTJNU0F6T0RsVU16TTFJRE0zTVZRek1qUWdNell6VERNek9DQXpOVFJSTXpVeUlETTBOQ0F6TmpZZ016TTBWRE00TWlBek1qTlJORFUzSURJMk5DQTBOVGNnTVRjMFVUUTFOeUE1TlNBek9Ua2dNemRVTWpRNUlDMHlNbEV4TlRrZ0xUSXlJREV3TVNBeU9WUTBNeUF4TlRWUk5ETWdNall6SURFM01pQXpNelZNTVRVMElETTBPRkV4TXpNZ016WXhJREV5TnlBek5qaFJOekFnTkRFM0lEY3dJRFE1TkZwTk1qZzJJRE00Tmt3eU9USWdNemt3VVRJNU9DQXpPVFFnTXpBeElETTVObFF6TVRFZ05EQXpWRE15TXlBME1UTlVNek0wSURReU5WUXpORFVnTkRNNFZETTFOU0EwTlRSVU16WTBJRFEzTVZRek5qa2dORGt4VkRNM01TQTFNVE5STXpjeElEVTFOaUF6TkRJZ05UZzJWREkzTlNBMk1qUlJNalk0SURZeU5TQXlORElnTmpJMVVUSXdNU0EyTWpVZ01UWTFJRFU1T1ZReE1qZ2dOVE0wVVRFeU9DQTFNVEVnTVRReElEUTVNbFF4TmpjZ05EWXpWREl4TnlBME16RlJNakkwSURReU5pQXlNamdnTkRJMFRESTROaUF6T0RaYVRUSTFNQ0F5TVZFek1EZ2dNakVnTXpVd0lEVTFWRE01TWlBeE16ZFJNemt5SURFMU5DQXpPRGNnTVRZNVZETTNOU0F4T1RSVU16VXpJREl4TmxRek16QWdNak0wVkRNd01TQXlOVE5VTWpjMElESTNNRkV5TmpBZ01qYzVJREkwTkNBeU9EbFVNakU0SURNd05rd3lNVEFnTXpFeFVUSXdOQ0F6TVRFZ01UZ3hJREk1TkZReE16TWdNak01VkRFd055QXhOVGRSTVRBM0lEazRJREUxTUNBMk1GUXlOVEFnTWpGYUlpOCtQSEJoZEdnZ2FXUTlJazFLV0MwekxWUkZXQzFUTXkweU9TSWdaRDBpVFRNMElERTBNemhSTXpRZ01UUTBOaUF6TnlBeE5EUTRWRFV3SURFME5UQklOVFpJTnpGUk56TWdNVFEwT0NBNU9TQXhOREl6VkRFME5DQXhNemd3VkRFNU9DQXhNekU1VkRJMk1DQXhNak00VkRNeU15QXhNVE0zVkRNNE5TQXhNREV6VkRRME1DQTROalJVTkRnMUlEWTRPRlExTVRRZ05EZzFWRFV5TmlBeU5URlJOVEkySURFek5DQTFNVGtnTlROUk5EY3lJQzAxTVRrZ01UWXlJQzA0TmpCUk1UTTVJQzA0T0RVZ01URTVJQzA1TURSVU9EWWdMVGt6TmxRM01TQXRPVFE1U0RVMlVUUXpJQzA1TkRrZ016a2dMVGswTjFRek5DQXRPVE0zVVRnNElDMDRPRE1nTVRRd0lDMDRNVE5STkRJNElDMDBNekFnTkRJNElESTFNVkUwTWpnZ05EVXpJRFF3TWlBMk1qaFVNek00SURreU1sUXlORFVnTVRFME5sUXhORFVnTVRNd09WUTBOaUF4TkRJMVVUUTBJREUwTWpjZ05ESWdNVFF5T1ZRek9TQXhORE16VkRNMklERTBNelpNTXpRZ01UUXpPRm9pTHo0OGNHRjBhQ0JwWkQwaVRVcFlMVE1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5MVVSVmd0VGkwek5TSWdaRDBpVFRFMk5DQXhOVGRSTVRZMElERXpNeUF4TkRnZ01URTNWREV3T1NBeE1ERklNVEF5VVRFME9DQXlNaUF5TWpRZ01qSlJNamswSURJeUlETXlOaUE0TWxFek5EVWdNVEUxSURNME5TQXlNVEJSTXpRMUlETXhNeUF6TVRnZ016UTVVVEk1TWlBek9ESWdNall3SURNNE1rZ3lOVFJSTVRjMklETTRNaUF4TXpZZ016RTBVVEV6TWlBek1EY2dNVEk1SURNd05sUXhNVFFnTXpBMFVUazNJRE13TkNBNU5TQXpNVEJST1RNZ016RTBJRGt6SURRNE5WWTJNVFJST1RNZ05qWTBJRGs0SURZMk5GRXhNREFnTmpZMklERXdNaUEyTmpaUk1UQXpJRFkyTmlBeE1qTWdOalU0VkRFM09DQTJOREpVTWpVeklEWXpORkV6TWpRZ05qTTBJRE00T1NBMk5qSlJNemszSURZMk5pQTBNRElnTmpZMlVUUXhNQ0EyTmpZZ05ERXdJRFkwT0ZZMk16VlJNekk0SURVek9DQXlNRFVnTlRNNFVURTNOQ0ExTXpnZ01UUTVJRFUwTkV3eE16a2dOVFEyVmpNM05GRXhOVGdnTXpnNElERTJPU0F6T1RaVU1qQTFJRFF4TWxReU5UWWdOREl3VVRNek55QTBNakFnTXpreklETTFOVlEwTkRrZ01qQXhVVFEwT1NBeE1Ea2dNemcxSURRMFZESXlPU0F0TWpKUk1UUTRJQzB5TWlBNU9TQXpNbFExTUNBeE5UUlJOVEFnTVRjNElEWXhJREU1TWxRNE5DQXlNVEJVTVRBM0lESXhORkV4TXpJZ01qRTBJREUwT0NBeE9UZFVNVFkwSURFMU4xb2lMejQ4Y0dGMGFDQnBaRDBpVFVwWUxUTXRWRVZZTFZNekxUVkVJaUJrUFNKTk1URWdNVE00T0ZZeE5EVXdTREk0TUZZdE9UUTVTREV4VmkwNE9EZElNakU0VmpFek9EaElNVEZhSWk4K1BIQmhkR2dnYVdROUlrMUtXQzB6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TXRWRVZZTFU0dFJEY2lJR1E5SWswMk16QWdNamxSTmpNd0lEa2dOakE1SURsUk5qQTBJRGtnTlRnM0lESTFWRFE1TXlBeE1UaE1Nemc1SURJeU1rd3lPRFFnTVRFM1VURTNPQ0F4TXlBeE56VWdNVEZSTVRjeElEa2dNVFk0SURsUk1UWXdJRGtnTVRVMElERTFWREUwTnlBeU9WRXhORGNnTXpZZ01UWXhJRFV4VkRJMU5TQXhORFpNTXpVNUlESTFNRXd5TlRVZ016VTBVVEUzTkNBME16VWdNVFl4SURRME9WUXhORGNnTkRjeFVURTBOeUEwT0RBZ01UVXpJRFE0TlZReE5qZ2dORGt3VVRFM015QTBPVEFnTVRjMUlEUTRPVkV4TnpnZ05EZzNJREk0TkNBek9ETk1Nemc1SURJM09FdzBPVE1nTXpneVVUVTNNQ0EwTlRrZ05UZzNJRFEzTlZRMk1Ea2dORGt4VVRZek1DQTBPVEVnTmpNd0lEUTNNVkUyTXpBZ05EWTBJRFl5TUNBME5UTlVOVEl5SURNMU5VdzBNVGdnTWpVd1REVXlNaUF4TkRWUk5qQTJJRFl4SURZeE9DQTBPRlEyTXpBZ01qbGFJaTgrUEM5a1pXWnpQanhuSUhOMGNtOXJaVDBpWTNWeWNtVnVkRU52Ykc5eUlpQm1hV3hzUFNKamRYSnlaVzUwUTI5c2IzSWlJSE4wY205clpTMTNhV1IwYUQwaU1DSWdkSEpoYm5ObWIzSnRQU0p6WTJGc1pTZ3hMQzB4S1NJK1BHY2daR0YwWVMxdGJXd3RibTlrWlQwaWJXRjBhQ0krUEdjZ1pHRjBZUzF0Yld3dGJtOWtaVDBpYldaeVlXTWlQanhuSUdSaGRHRXRiVzFzTFc1dlpHVTlJbTF5YjNjaUlIUnlZVzV6Wm05eWJUMGlkSEpoYm5Oc1lYUmxLREl5TUN3M05EY3VNaWtpUGp4bklHUmhkR0V0Ylcxc0xXNXZaR1U5SW0xcElqNDhkWE5sSUdSaGRHRXRZejBpTVVRME5URWlJSGhzYVc1ck9taHlaV1k5SWlOTlNsZ3RNeTFVUlZndFNTMHhSRFExTVNJdlBqd3ZaejQ4WnlCa1lYUmhMVzF0YkMxdWIyUmxQU0p0YzNWaUlpQjBjbUZ1YzJadmNtMDlJblJ5WVc1emJHRjBaU2cxTWpBc01Da2lQanhuSUdSaGRHRXRiVzFzTFc1dlpHVTlJbTFwSWo0OGRYTmxJR1JoZEdFdFl6MGlNVVEwTkRjaUlIaHNhVzVyT21oeVpXWTlJaU5OU2xndE15MVVSVmd0U1MweFJEUTBOeUl2UGp3dlp6NDhaeUJrWVhSaExXMXRiQzF1YjJSbFBTSnRhU0lnZEhKaGJuTm1iM0p0UFNKMGNtRnVjMnhoZEdVb05qRTNMQzB4TlRBcElITmpZV3hsS0RBdU56QTNLU0krUEhWelpTQmtZWFJoTFdNOUlqRkVORFZFSWlCNGJHbHVhenBvY21WbVBTSWpUVXBZTFRNdFZFVllMVWt0TVVRME5VUWlMejQ4TDJjK1BDOW5Qand2Wno0OFp5QmtZWFJoTFcxdGJDMXViMlJsUFNKdGNtOTNJaUIwY21GdWMyWnZjbTA5SW5SeVlXNXpiR0YwWlNnMU5UQXVPQ3d0TmpnMktTSStQR2NnWkdGMFlTMXRiV3d0Ym05a1pUMGliV2tpUGp4MWMyVWdaR0YwWVMxalBTSXhSRFExTVNJZ2VHeHBibXM2YUhKbFpqMGlJMDFLV0MwekxWUkZXQzFKTFRGRU5EVXhJaTgrUEM5blBqeG5JR1JoZEdFdGJXMXNMVzV2WkdVOUltMXBJaUIwY21GdWMyWnZjbTA5SW5SeVlXNXpiR0YwWlNnMU1qQXNNQ2tpUGp4MWMyVWdaR0YwWVMxalBTSXhSRFEyTVNJZ2VHeHBibXM2YUhKbFpqMGlJMDFLV0MwekxWUkZXQzFKTFRGRU5EWXhJaTgrUEM5blBqd3ZaejQ4Y21WamRDQjNhV1IwYUQwaU1UYzBNaTQzSWlCb1pXbG5hSFE5SWpZd0lpQjRQU0l4TWpBaUlIazlJakl5TUNJdlBqd3ZaejQ4WnlCa1lYUmhMVzF0YkMxdWIyUmxQU0p0YnlJZ2RISmhibk5tYjNKdFBTSjBjbUZ1YzJ4aGRHVW9NakkyTUM0MUxEQXBJajQ4ZFhObElHUmhkR0V0WXowaU0wUWlJSGhzYVc1ck9taHlaV1k5SWlOTlNsZ3RNeTFVUlZndFRpMHpSQ0l2UGp3dlp6NDhaeUJrWVhSaExXMXRiQzF1YjJSbFBTSnRiaUlnZEhKaGJuTm1iM0p0UFNKMGNtRnVjMnhoZEdVb016TXhOaTR5TERBcElqNDhkWE5sSUdSaGRHRXRZejBpTXpNaUlIaHNhVzVyT21oeVpXWTlJaU5OU2xndE15MVVSVmd0VGkwek15SXZQangxYzJVZ1pHRjBZUzFqUFNJek55SWdlR3hwYm1zNmFISmxaajBpSTAxS1dDMHpMVlJGV0MxT0xUTTNJaUIwY21GdWMyWnZjbTA5SW5SeVlXNXpiR0YwWlNnMU1EQXNNQ2tpTHo0OGRYTmxJR1JoZEdFdFl6MGlNekFpSUhoc2FXNXJPbWh5WldZOUlpTk5TbGd0TXkxVVJWZ3RUaTB6TUNJZ2RISmhibk5tYjNKdFBTSjBjbUZ1YzJ4aGRHVW9NVEF3TUN3d0tTSXZQangxYzJVZ1pHRjBZUzFqUFNJek9TSWdlR3hwYm1zNmFISmxaajBpSTAxS1dDMHpMVlJGV0MxT0xUTTVJaUIwY21GdWMyWnZjbTA5SW5SeVlXNXpiR0YwWlNneE5UQXdMREFwSWk4K1BIVnpaU0JrWVhSaExXTTlJakpGSWlCNGJHbHVhenBvY21WbVBTSWpUVXBZTFRNdFZFVllMVTR0TWtVaUlIUnlZVzV6Wm05eWJUMGlkSEpoYm5Oc1lYUmxLREl3TURBc01Da2lMejQ4ZFhObElHUmhkR0V0WXowaU16SWlJSGhzYVc1ck9taHlaV1k5SWlOTlNsZ3RNeTFVUlZndFRpMHpNaUlnZEhKaGJuTm1iM0p0UFNKMGNtRnVjMnhoZEdVb01qSTNPQ3d3S1NJdlBqd3ZaejQ4WnlCa1lYUmhMVzF0YkMxdWIyUmxQU0p0Y205M0lpQjBjbUZ1YzJadmNtMDlJblJ5WVc1emJHRjBaU2cyTWpZd0xqa3NNQ2tpUGp4bklHUmhkR0V0Ylcxc0xXNXZaR1U5SW0xdklpQjBjbUZ1YzJadmNtMDlJblJ5WVc1emJHRjBaU2d3SUMwd0xqVXBJajQ4ZFhObElHUmhkR0V0WXowaU5VSWlJSGhzYVc1ck9taHlaV1k5SWlOTlNsZ3RNeTFVUlZndFV6TXROVUlpTHo0OEwyYytQR2NnWkdGMFlTMXRiV3d0Ym05a1pUMGliV2tpSUhSeVlXNXpabTl5YlQwaWRISmhibk5zWVhSbEtEVXlPQ3d3S1NJK1BIVnpaU0JrWVhSaExXTTlJalkxSWlCNGJHbHVhenBvY21WbVBTSWpUVXBZTFRNdFZFVllMVTR0TmpVaUx6NDhkWE5sSUdSaGRHRXRZejBpTnpnaUlIaHNhVzVyT21oeVpXWTlJaU5OU2xndE15MVVSVmd0VGkwM09DSWdkSEpoYm5ObWIzSnRQU0owY21GdWMyeGhkR1VvTkRRMExEQXBJaTgrUEhWelpTQmtZWFJoTFdNOUlqY3dJaUI0YkdsdWF6cG9jbVZtUFNJalRVcFlMVE10VkVWWUxVNHROekFpSUhSeVlXNXpabTl5YlQwaWRISmhibk5zWVhSbEtEazNNaXd3S1NJdlBqd3ZaejQ4WnlCa1lYUmhMVzF0YkMxdWIyUmxQU0p0YnlJZ2RISmhibk5tYjNKdFBTSjBjbUZ1YzJ4aGRHVW9NakExTml3d0tTSStQSFZ6WlNCa1lYUmhMV005SWpJd05qRWlJSGhzYVc1ck9taHlaV1k5SWlOTlNsZ3RNeTFVUlZndFRpMHlNRFl4SWk4K1BDOW5QanhuSUdSaGRHRXRiVzFzTFc1dlpHVTlJbTF5YjNjaUlIUnlZVzV6Wm05eWJUMGlkSEpoYm5Oc1lYUmxLREl5TWpJdU55d3dLU0krUEdjZ1pHRjBZUzF0Yld3dGJtOWtaVDBpYlc4aUlIUnlZVzV6Wm05eWJUMGlkSEpoYm5Oc1lYUmxLREFnTFRBdU5Ta2lQangxYzJVZ1pHRjBZUzFqUFNJeU9DSWdlR3hwYm1zNmFISmxaajBpSTAxS1dDMHpMVlJGV0MxVE15MHlPQ0l2UGp3dlp6NDhaeUJrWVhSaExXMXRiQzF1YjJSbFBTSnRabkpoWXlJZ2RISmhibk5tYjNKdFBTSjBjbUZ1YzJ4aGRHVW9Oek0yTERBcElqNDhaeUJrWVhSaExXMXRiQzF1YjJSbFBTSnRjbTkzSWlCMGNtRnVjMlp2Y20wOUluUnlZVzV6YkdGMFpTZ3lNakFzTmpjMktTSStQR2NnWkdGMFlTMXRiV3d0Ym05a1pUMGliVzhpUGp4MWMyVWdaR0YwWVMxalBTSXlNakV5SWlCNGJHbHVhenBvY21WbVBTSWpUVXBZTFRNdFZFVllMVTR0TWpJeE1pSXZQand2Wno0OFp5QmtZWFJoTFcxdGJDMXViMlJsUFNKdGJpSWdkSEpoYm5ObWIzSnRQU0owY21GdWMyeGhkR1VvTnpjNExEQXBJajQ4ZFhObElHUmhkR0V0WXowaU16SWlJSGhzYVc1ck9taHlaV1k5SWlOTlNsZ3RNeTFVUlZndFRpMHpNaUl2UGp4MWMyVWdaR0YwWVMxalBTSXpOaUlnZUd4cGJtczZhSEpsWmowaUkwMUtXQzB6TFZSRldDMU9MVE0ySWlCMGNtRnVjMlp2Y20wOUluUnlZVzV6YkdGMFpTZzFNREFzTUNraUx6NDhkWE5sSUdSaGRHRXRZejBpTXpRaUlIaHNhVzVyT21oeVpXWTlJaU5OU2xndE15MVVSVmd0VGkwek5DSWdkSEpoYm5ObWIzSnRQU0owY21GdWMyeGhkR1VvTVRBd01Dd3dLU0l2UGp4MWMyVWdaR0YwWVMxalBTSXpNeUlnZUd4cGJtczZhSEpsWmowaUkwMUtXQzB6TFZSRldDMU9MVE16SWlCMGNtRnVjMlp2Y20wOUluUnlZVzV6YkdGMFpTZ3hOVEF3TERBcElpOCtQSFZ6WlNCa1lYUmhMV005SWpKRklpQjRiR2x1YXpwb2NtVm1QU0lqVFVwWUxUTXRWRVZZTFU0dE1rVWlJSFJ5WVc1elptOXliVDBpZEhKaGJuTnNZWFJsS0RJd01EQXNNQ2tpTHo0OGRYTmxJR1JoZEdFdFl6MGlNellpSUhoc2FXNXJPbWh5WldZOUlpTk5TbGd0TXkxVVJWZ3RUaTB6TmlJZ2RISmhibk5tYjNKdFBTSjBjbUZ1YzJ4aGRHVW9NakkzT0N3d0tTSXZQangxYzJVZ1pHRjBZUzFqUFNJek9DSWdlR3hwYm1zNmFISmxaajBpSTAxS1dDMHpMVlJGV0MxT0xUTTRJaUIwY21GdWMyWnZjbTA5SW5SeVlXNXpiR0YwWlNneU56YzRMREFwSWk4K1BDOW5Qand2Wno0OFp5QmtZWFJoTFcxdGJDMXViMlJsUFNKdGMzVmlJaUIwY21GdWMyWnZjbTA5SW5SeVlXNXpiR0YwWlNneE56TTJMamNzTFRZNE5pa2lQanhuSUdSaGRHRXRiVzFzTFc1dlpHVTlJbTFwSWo0OGRYTmxJR1JoZEdFdFl6MGlNVVEwTkRjaUlIaHNhVzVyT21oeVpXWTlJaU5OU2xndE15MVVSVmd0U1MweFJEUTBOeUl2UGp3dlp6NDhaeUJrWVhSaExXMXRiQzF1YjJSbFBTSnRhU0lnZEhKaGJuTm1iM0p0UFNKMGNtRnVjMnhoZEdVb05qRTNMQzB4TlRBcElITmpZV3hsS0RBdU56QTNLU0krUEhWelpTQmtZWFJoTFdNOUlqRkVORFZFSWlCNGJHbHVhenBvY21WbVBTSWpUVXBZTFRNdFZFVllMVWt0TVVRME5VUWlMejQ4TDJjK1BDOW5Qanh5WldOMElIZHBaSFJvUFNJME1qVTJJaUJvWldsbmFIUTlJall3SWlCNFBTSXhNakFpSUhrOUlqSXlNQ0l2UGp3dlp6NDhaeUJrWVhSaExXMXRiQzF1YjJSbFBTSnRieUlnZEhKaGJuTm1iM0p0UFNKMGNtRnVjMnhoZEdVb05USXpNaXd3S1NCMGNtRnVjMnhoZEdVb01DQXRNQzQxS1NJK1BIVnpaU0JrWVhSaExXTTlJakk1SWlCNGJHbHVhenBvY21WbVBTSWpUVXBZTFRNdFZFVllMVk16TFRJNUlpOCtQQzluUGp3dlp6NDhaeUJrWVhSaExXMXRiQzF1YjJSbFBTSnRieUlnZEhKaGJuTm1iM0p0UFNKMGNtRnVjMnhoZEdVb09EUXhNaTQ1TERBcElqNDhkWE5sSUdSaGRHRXRZejBpTWpJeE1pSWdlR3hwYm1zNmFISmxaajBpSTAxS1dDMHpMVlJGV0MxT0xUSXlNVElpTHo0OEwyYytQR2NnWkdGMFlTMXRiV3d0Ym05a1pUMGliV2tpSUhSeVlXNXpabTl5YlQwaWRISmhibk5zWVhSbEtEazBNVE11TVN3d0tTSStQSFZ6WlNCa1lYUmhMV005SWpZMUlpQjRiR2x1YXpwb2NtVm1QU0lqVFVwWUxUTXRWRVZZTFU0dE5qVWlMejQ4ZFhObElHUmhkR0V0WXowaU56Z2lJSGhzYVc1ck9taHlaV1k5SWlOTlNsZ3RNeTFVUlZndFRpMDNPQ0lnZEhKaGJuTm1iM0p0UFNKMGNtRnVjMnhoZEdVb05EUTBMREFwSWk4K1BIVnpaU0JrWVhSaExXTTlJamN3SWlCNGJHbHVhenBvY21WbVBTSWpUVXBZTFRNdFZFVllMVTR0TnpBaUlIUnlZVzV6Wm05eWJUMGlkSEpoYm5Oc1lYUmxLRGszTWl3d0tTSXZQand2Wno0OFp5QmtZWFJoTFcxdGJDMXViMlJsUFNKdGJ5SWdkSEpoYm5ObWIzSnRQU0owY21GdWMyeGhkR1VvTVRBNU5ERXVNU3d3S1NJK1BIVnpaU0JrWVhSaExXTTlJakl3TmpFaUlIaHNhVzVyT21oeVpXWTlJaU5OU2xndE15MVVSVmd0VGkweU1EWXhJaTgrUEM5blBqeG5JR1JoZEdFdGJXMXNMVzV2WkdVOUltMXliM2NpSUhSeVlXNXpabTl5YlQwaWRISmhibk5zWVhSbEtERXhNVEEzTGpnc01Da2lQanhuSUdSaGRHRXRiVzFzTFc1dlpHVTlJbTF2SWlCMGNtRnVjMlp2Y20wOUluUnlZVzV6YkdGMFpTZ3dJQzB3TGpVcElqNDhkWE5sSUdSaGRHRXRZejBpTWpnaUlIaHNhVzVyT21oeVpXWTlJaU5OU2xndE15MVVSVmd0VXpNdE1qZ2lMejQ4TDJjK1BHY2daR0YwWVMxdGJXd3RibTlrWlQwaWJXWnlZV01pSUhSeVlXNXpabTl5YlQwaWRISmhibk5zWVhSbEtEY3pOaXd3S1NJK1BHY2daR0YwWVMxdGJXd3RibTlrWlQwaWJYSnZkeUlnZEhKaGJuTm1iM0p0UFNKMGNtRnVjMnhoZEdVb01qSXdMRFkzTmlraVBqeG5JR1JoZEdFdGJXMXNMVzV2WkdVOUltMXZJajQ4ZFhObElHUmhkR0V0WXowaU1qSXhNaUlnZUd4cGJtczZhSEpsWmowaUkwMUtXQzB6TFZSRldDMU9MVEl5TVRJaUx6NDhMMmMrUEdjZ1pHRjBZUzF0Yld3dGJtOWtaVDBpYlc0aUlIUnlZVzV6Wm05eWJUMGlkSEpoYm5Oc1lYUmxLRGMzT0N3d0tTSStQSFZ6WlNCa1lYUmhMV005SWpNMElpQjRiR2x1YXpwb2NtVm1QU0lqVFVwWUxUTXRWRVZZTFU0dE16UWlMejQ4ZFhObElHUmhkR0V0WXowaU16RWlJSGhzYVc1ck9taHlaV1k5SWlOTlNsZ3RNeTFVUlZndFRpMHpNU0lnZEhKaGJuTm1iM0p0UFNKMGNtRnVjMnhoZEdVb05UQXdMREFwSWk4K1BIVnpaU0JrWVhSaExXTTlJak0ySWlCNGJHbHVhenBvY21WbVBTSWpUVXBZTFRNdFZFVllMVTR0TXpZaUlIUnlZVzV6Wm05eWJUMGlkSEpoYm5Oc1lYUmxLREV3TURBc01Da2lMejQ4ZFhObElHUmhkR0V0WXowaU16VWlJSGhzYVc1ck9taHlaV1k5SWlOTlNsZ3RNeTFVUlZndFRpMHpOU0lnZEhKaGJuTm1iM0p0UFNKMGNtRnVjMnhoZEdVb01UVXdNQ3d3S1NJdlBqeDFjMlVnWkdGMFlTMWpQU0l5UlNJZ2VHeHBibXM2YUhKbFpqMGlJMDFLV0MwekxWUkZXQzFPTFRKRklpQjBjbUZ1YzJadmNtMDlJblJ5WVc1emJHRjBaU2d5TURBd0xEQXBJaTgrUEhWelpTQmtZWFJoTFdNOUlqTTRJaUI0YkdsdWF6cG9jbVZtUFNJalRVcFlMVE10VkVWWUxVNHRNemdpSUhSeVlXNXpabTl5YlQwaWRISmhibk5zWVhSbEtESXlOemdzTUNraUx6NDhkWE5sSUdSaGRHRXRZejBpTXpNaUlIaHNhVzVyT21oeVpXWTlJaU5OU2xndE15MVVSVmd0VGkwek15SWdkSEpoYm5ObWIzSnRQU0owY21GdWMyeGhkR1VvTWpjM09Dd3dLU0l2UGp3dlp6NDhMMmMrUEdjZ1pHRjBZUzF0Yld3dGJtOWtaVDBpYlhOMVlpSWdkSEpoYm5ObWIzSnRQU0owY21GdWMyeGhkR1VvTVRjek5pNDNMQzAyT0RZcElqNDhaeUJrWVhSaExXMXRiQzF1YjJSbFBTSnRhU0krUEhWelpTQmtZWFJoTFdNOUlqRkVORFEzSWlCNGJHbHVhenBvY21WbVBTSWpUVXBZTFRNdFZFVllMVWt0TVVRME5EY2lMejQ4TDJjK1BHY2daR0YwWVMxdGJXd3RibTlrWlQwaWJXa2lJSFJ5WVc1elptOXliVDBpZEhKaGJuTnNZWFJsS0RZeE55d3RNVFV3S1NCelkyRnNaU2d3TGpjd055a2lQangxYzJVZ1pHRjBZUzFqUFNJeFJEUTFSQ0lnZUd4cGJtczZhSEpsWmowaUkwMUtXQzB6TFZSRldDMUpMVEZFTkRWRUlpOCtQQzluUGp3dlp6NDhjbVZqZENCM2FXUjBhRDBpTkRJMU5pSWdhR1ZwWjJoMFBTSTJNQ0lnZUQwaU1USXdJaUI1UFNJeU1qQWlMejQ4TDJjK1BHY2daR0YwWVMxdGJXd3RibTlrWlQwaWJXOGlJSFJ5WVc1elptOXliVDBpZEhKaGJuTnNZWFJsS0RVeU16SXNNQ2tnZEhKaGJuTnNZWFJsS0RBZ0xUQXVOU2tpUGp4MWMyVWdaR0YwWVMxalBTSXlPU0lnZUd4cGJtczZhSEpsWmowaUkwMUtXQzB6TFZSRldDMVRNeTB5T1NJdlBqd3ZaejQ4TDJjK1BHY2daR0YwWVMxdGJXd3RibTlrWlQwaWJXOGlJSFJ5WVc1elptOXliVDBpZEhKaGJuTnNZWFJsS0RFM01EYzFMamdzTUNrZ2RISmhibk5zWVhSbEtEQWdMVEF1TlNraVBqeDFjMlVnWkdGMFlTMWpQU0kxUkNJZ2VHeHBibXM2YUhKbFpqMGlJMDFLV0MwekxWUkZXQzFUTXkwMVJDSXZQand2Wno0OEwyYytQR2NnWkdGMFlTMXRiV3d0Ym05a1pUMGliVzhpSUhSeVlXNXpabTl5YlQwaWRISmhibk5zWVhSbEtESTBNRGcyTGprc01Da2lQangxYzJVZ1pHRjBZUzFqUFNJeVFpSWdlR3hwYm1zNmFISmxaajBpSTAxS1dDMHpMVlJGV0MxT0xUSkNJaTgrUEM5blBqeG5JR1JoZEdFdGJXMXNMVzV2WkdVOUltMXVJaUIwY21GdWMyWnZjbTA5SW5SeVlXNXpiR0YwWlNneU5UQTROeTR4TERBcElqNDhkWE5sSUdSaGRHRXRZejBpTXpRaUlIaHNhVzVyT21oeVpXWTlJaU5OU2xndE15MVVSVmd0VGkwek5DSXZQangxYzJVZ1pHRjBZUzFqUFNJek15SWdlR3hwYm1zNmFISmxaajBpSTAxS1dDMHpMVlJGV0MxT0xUTXpJaUIwY21GdWMyWnZjbTA5SW5SeVlXNXpiR0YwWlNnMU1EQXNNQ2tpTHo0OGRYTmxJR1JoZEdFdFl6MGlNa1VpSUhoc2FXNXJPbWh5WldZOUlpTk5TbGd0TXkxVVJWZ3RUaTB5UlNJZ2RISmhibk5tYjNKdFBTSjBjbUZ1YzJ4aGRHVW9NVEF3TUN3d0tTSXZQangxYzJVZ1pHRjBZUzFqUFNJek1TSWdlR3hwYm1zNmFISmxaajBpSTAxS1dDMHpMVlJGV0MxT0xUTXhJaUIwY21GdWMyWnZjbTA5SW5SeVlXNXpiR0YwWlNneE1qYzRMREFwSWk4K1BDOW5QanhuSUdSaGRHRXRiVzFzTFc1dlpHVTlJbTF2SWlCMGNtRnVjMlp2Y20wOUluUnlZVzV6YkdGMFpTZ3lOekE0Tnk0ekxEQXBJajQ4ZFhObElHUmhkR0V0WXowaU1qSXhNaUlnZUd4cGJtczZhSEpsWmowaUkwMUtXQzB6TFZSRldDMU9MVEl5TVRJaUx6NDhMMmMrUEdjZ1pHRjBZUzF0Yld3dGJtOWtaVDBpYlc0aUlIUnlZVzV6Wm05eWJUMGlkSEpoYm5Oc1lYUmxLREk0TURnM0xqWXNNQ2tpUGp4MWMyVWdaR0YwWVMxalBTSXpNQ0lnZUd4cGJtczZhSEpsWmowaUkwMUtXQzB6TFZSRldDMU9MVE13SWk4K1BIVnpaU0JrWVhSaExXTTlJakpGSWlCNGJHbHVhenBvY21WbVBTSWpUVXBZTFRNdFZFVllMVTR0TWtVaUlIUnlZVzV6Wm05eWJUMGlkSEpoYm5Oc1lYUmxLRFV3TUN3d0tTSXZQangxYzJVZ1pHRjBZUzFqUFNJek5DSWdlR3hwYm1zNmFISmxaajBpSTAxS1dDMHpMVlJGV0MxT0xUTTBJaUIwY21GdWMyWnZjbTA5SW5SeVlXNXpiR0YwWlNnM056Z3NNQ2tpTHo0OGRYTmxJR1JoZEdFdFl6MGlNemNpSUhoc2FXNXJPbWh5WldZOUlpTk5TbGd0TXkxVVJWZ3RUaTB6TnlJZ2RISmhibk5tYjNKdFBTSjBjbUZ1YzJ4aGRHVW9NVEkzT0N3d0tTSXZQand2Wno0OFp5QmtZWFJoTFcxdGJDMXViMlJsUFNKdGMzVmlJaUIwY21GdWMyWnZjbTA5SW5SeVlXNXpiR0YwWlNneU9UZzJOUzQyTERBcElqNDhaeUJrWVhSaExXMXRiQzF1YjJSbFBTSnRhU0krUEhWelpTQmtZWFJoTFdNOUlqRkVORFEzSWlCNGJHbHVhenBvY21WbVBTSWpUVXBZTFRNdFZFVllMVWt0TVVRME5EY2lMejQ4TDJjK1BHY2daR0YwWVMxdGJXd3RibTlrWlQwaWJXa2lJSFJ5WVc1elptOXliVDBpZEhKaGJuTnNZWFJsS0RZeE55d3RNVFV3S1NCelkyRnNaU2d3TGpjd055a2lQangxYzJVZ1pHRjBZUzFqUFNJeFJEUTFSQ0lnZUd4cGJtczZhSEpsWmowaUkwMUtXQzB6TFZSRldDMUpMVEZFTkRWRUlpOCtQQzluUGp3dlp6NDhaeUJrWVhSaExXMXRiQzF1YjJSbFBTSnRieUlnZEhKaGJuTm1iM0p0UFNKMGNtRnVjMnhoZEdVb016RXhNVEF1TlN3d0tTSStQSFZ6WlNCa1lYUmhMV005SWpJeU1USWlJSGhzYVc1ck9taHlaV1k5SWlOTlNsZ3RNeTFVUlZndFRpMHlNakV5SWk4K1BDOW5QanhuSUdSaGRHRXRiVzFzTFc1dlpHVTlJbTF1SWlCMGNtRnVjMlp2Y20wOUluUnlZVzV6YkdGMFpTZ3pNakV4TUM0M0xEQXBJajQ4ZFhObElHUmhkR0V0WXowaU16SWlJSGhzYVc1ck9taHlaV1k5SWlOTlNsZ3RNeTFVUlZndFRpMHpNaUl2UGp4MWMyVWdaR0YwWVMxalBTSXlSU0lnZUd4cGJtczZhSEpsWmowaUkwMUtXQzB6TFZSRldDMU9MVEpGSWlCMGNtRnVjMlp2Y20wOUluUnlZVzV6YkdGMFpTZzFNREFzTUNraUx6NDhkWE5sSUdSaGRHRXRZejBpTXpBaUlIaHNhVzVyT21oeVpXWTlJaU5OU2xndE15MVVSVmd0VGkwek1DSWdkSEpoYm5ObWIzSnRQU0owY21GdWMyeGhkR1VvTnpjNExEQXBJaTgrUEhWelpTQmtZWFJoTFdNOUlqTXhJaUI0YkdsdWF6cG9jbVZtUFNJalRVcFlMVE10VkVWWUxVNHRNekVpSUhSeVlXNXpabTl5YlQwaWRISmhibk5zWVhSbEtERXlOemdzTUNraUx6NDhMMmMrUEdjZ1pHRjBZUzF0Yld3dGJtOWtaVDBpYlc4aUlIUnlZVzV6Wm05eWJUMGlkSEpoYm5Oc1lYUmxLRE0wTVRFd0xqa3NNQ2tpUGp4MWMyVWdaR0YwWVMxalBTSkVOeUlnZUd4cGJtczZhSEpsWmowaUkwMUtXQzB6TFZSRldDMU9MVVEzSWk4K1BDOW5QanhuSUdSaGRHRXRiVzFzTFc1dlpHVTlJbTF6ZFhBaUlIUnlZVzV6Wm05eWJUMGlkSEpoYm5Oc1lYUmxLRE0xTVRFeExqRXNNQ2tpUGp4bklHUmhkR0V0Ylcxc0xXNXZaR1U5SW0xdUlqNDhkWE5sSUdSaGRHRXRZejBpTXpFaUlIaHNhVzVyT21oeVpXWTlJaU5OU2xndE15MVVSVmd0VGkwek1TSXZQangxYzJVZ1pHRjBZUzFqUFNJek1DSWdlR3hwYm1zNmFISmxaajBpSTAxS1dDMHpMVlJGV0MxT0xUTXdJaUIwY21GdWMyWnZjbTA5SW5SeVlXNXpiR0YwWlNnMU1EQXNNQ2tpTHo0OEwyYytQR2NnWkdGMFlTMXRiV3d0Ym05a1pUMGlWR1ZZUVhSdmJTSWdkSEpoYm5ObWIzSnRQU0owY21GdWMyeGhkR1VvTVRBek15dzBNVE1wSUhOallXeGxLREF1TnpBM0tTSWdaR0YwWVMxdGFuZ3RkR1Y0WTJ4aGMzTTlJazlTUkNJK1BHY2daR0YwWVMxdGJXd3RibTlrWlQwaWJXOGlQangxYzJVZ1pHRjBZUzFqUFNJeU1qRXlJaUI0YkdsdWF6cG9jbVZtUFNJalRVcFlMVE10VkVWWUxVNHRNakl4TWlJdlBqd3ZaejQ4WnlCa1lYUmhMVzF0YkMxdWIyUmxQU0p0YmlJZ2RISmhibk5tYjNKdFBTSjBjbUZ1YzJ4aGRHVW9OemM0TERBcElqNDhkWE5sSUdSaGRHRXRZejBpTXpFaUlIaHNhVzVyT21oeVpXWTlJaU5OU2xndE15MVVSVmd0VGkwek1TSXZQangxYzJVZ1pHRjBZUzFqUFNJek1TSWdlR3hwYm1zNmFISmxaajBpSTAxS1dDMHpMVlJGV0MxT0xUTXhJaUIwY21GdWMyWnZjbTA5SW5SeVlXNXpiR0YwWlNnMU1EQXNNQ2tpTHo0OEwyYytQQzluUGp3dlp6NDhaeUJrWVhSaExXMXRiQzF1YjJSbFBTSnRjM1ZpYzNWd0lpQjBjbUZ1YzJadmNtMDlJblJ5WVc1emJHRjBaU2d6TnpRMU1TNDBMREFwSWo0OFp5QmtZWFJoTFcxdGJDMXViMlJsUFNKdGFTSStQSFZ6WlNCa1lYUmhMV005SWpGRU5EUTNJaUI0YkdsdWF6cG9jbVZtUFNJalRVcFlMVE10VkVWWUxVa3RNVVEwTkRjaUx6NDhMMmMrUEdjZ1pHRjBZUzF0Yld3dGJtOWtaVDBpYlc0aUlIUnlZVzV6Wm05eWJUMGlkSEpoYm5Oc1lYUmxLRGM1TXl3ME1UTXBJSE5qWVd4bEtEQXVOekEzS1NJK1BIVnpaU0JrWVhSaExXTTlJak0wSWlCNGJHbHVhenBvY21WbVBTSWpUVXBZTFRNdFZFVllMVTR0TXpRaUx6NDhMMmMrUEdjZ1pHRjBZUzF0Yld3dGJtOWtaVDBpYldraUlIUnlZVzV6Wm05eWJUMGlkSEpoYm5Oc1lYUmxLRFl4Tnl3dE1qUTNLU0J6WTJGc1pTZ3dMamN3TnlraVBqeDFjMlVnWkdGMFlTMWpQU0l4UkRRMVJDSWdlR3hwYm1zNmFISmxaajBpSTAxS1dDMHpMVlJGV0MxSkxURkVORFZFSWk4K1BDOW5Qand2Wno0OEwyYytQQzluUGp3dmMzWm5QZz09IiwKCSJSZWFsVmlld1NpemVKc29uIiA6ICJ7XCJoZWlnaHRcIjo4NTcuMTQyODY4MDQxOTkyMixcIndpZHRoXCI6OTE3OC41NzExNjY5OTIxODh9Igp9Cg=="/>
    </extobj>
    <extobj name="2384804F-3998-4D57-9195-F3826E402611-29">
      <extobjdata type="2384804F-3998-4D57-9195-F3826E402611" data="ewoJIkltZ1NldHRpbmdKc29uIiA6ICJ7XCJoZWlnaHRcIjoxNC4yODU3MTQyODU3MTQyODUsXCJ3aWR0aFwiOjMzLjAzNTcxNDI4NTcxNDI4NX0iLAoJIkxhdGV4IiA6ICJUX3tjb29sfSIsCgkiTGF0ZXhJbWdCYXNlNjQiIDogIlBITjJaeUI0Yld4dWN6MGlhSFIwY0RvdkwzZDNkeTUzTXk1dmNtY3ZNakF3TUM5emRtY2lJSGRwWkhSb1BTSTBMakl6WlhnaUlHaGxhV2RvZEQwaU1TNDRPRGxsZUNJZ2NtOXNaVDBpYVcxbklpQm1iMk4xYzJGaWJHVTlJbVpoYkhObElpQjJhV1YzUW05NFBTSXdJQzAyTnpjZ01UZzJPUzQ0SURnek5DNDRJaUI0Yld4dWN6cDRiR2x1YXowaWFIUjBjRG92TDNkM2R5NTNNeTV2Y21jdk1UazVPUzk0YkdsdWF5SWdZWEpwWVMxb2FXUmtaVzQ5SW5SeWRXVWlJSE4wZVd4bFBTSjJaWEowYVdOaGJDMWhiR2xuYmpvZ0xUQXVNelUzWlhnN0lHMWhlQzEzYVdSMGFEb2dPVGdsT3lJK1BHUmxabk0rUEhCaGRHZ2dhV1E5SWsxS1dDMHpOaTFVUlZndFNTMHhSRFEwTnlJZ1pEMGlUVFF3SURRek4xRXlNU0EwTXpjZ01qRWdORFExVVRJeElEUTFNQ0F6TnlBMU1ERlVOekVnTmpBeVREZzRJRFkxTVZFNU15QTJOamtnTVRBeElEWTNOMGcxTmpsSU5qVTVVVFk1TVNBMk56Y2dOamszSURZM05sUTNNRFFnTmpZM1VUY3dOQ0EyTmpFZ05qZzNJRFUxTTFRMk5qZ2dORFEwVVRZMk9DQTBNemNnTmpRNUlEUXpOMUUyTkRBZ05ETTNJRFl6TnlBME16ZFVOak14SURRME1rdzJNamtnTkRRMVVUWXlPU0EwTlRFZ05qTTFJRFE1TUZRMk5ERWdOVFV4VVRZME1TQTFPRFlnTmpJNElEWXdORlExTnpNZ05qSTVVVFUyT0NBMk16QWdOVEUxSURZek1WRTBOamtnTmpNeElEUTFOeUEyTXpCVU5ETTVJRFl5TWxFME16Z2dOakl4SURNMk9DQXpORE5VTWprNElEWXdVVEk1T0NBME9DQXpPRFlnTkRaUk5ERTRJRFEySURReU55QTBOVlEwTXpZZ016WlJORE0ySURNeElEUXpNeUF5TWxFME1qa2dOQ0EwTWpRZ01VdzBNaklnTUZFME1Ua2dNQ0EwTVRVZ01GRTBNVEFnTUNBek5qTWdNVlF5TWpnZ01sRTVPU0F5SURZMElEQklORGxSTkRNZ05pQTBNeUE1VkRRMUlESTNVVFE1SURRd0lEVTFJRFEyU0RnelNEazBVVEUzTkNBME5pQXhPRGtnTlRWUk1Ua3dJRFUySURFNU1TQTFObEV4T1RZZ05Ua2dNakF4SURjMlZESTBNU0F5TXpOUk1qVTRJRE13TVNBeU5qa2dNelEwVVRNek9TQTJNVGtnTXpNNUlEWXlOVkV6TXprZ05qTXdJRE14TUNBMk16QklNamM1VVRJeE1pQTJNekFnTVRreElEWXlORkV4TkRZZ05qRTBJREV5TVNBMU9ETlVOamNnTkRZM1VUWXdJRFEwTlNBMU55QTBOREZVTkRNZ05ETTNTRFF3V2lJdlBqeHdZWFJvSUdsa1BTSk5TbGd0TXpZdFZFVllMVWt0TVVRME5UQWlJR1E5SWswek5DQXhOVGxSTXpRZ01qWTRJREV5TUNBek5UVlVNekEySURRME1sRXpOaklnTkRReUlETTVOQ0EwTVRoVU5ESTNJRE0xTlZFME1qY2dNekkySURRd09DQXpNRFpVTXpZd0lESTROVkV6TkRFZ01qZzFJRE16TUNBeU9UVlVNekU1SURNeU5WUXpNekFnTXpVNVZETTFNaUF6T0RCVU16WTJJRE00Tmtnek5qZFJNelkzSURNNE9DQXpOakVnTXpreVZETTBNQ0EwTURCVU16QTJJRFF3TkZFeU56WWdOREEwSURJME9TQXpPVEJSTWpJNElETTRNU0F5TURZZ016VTVVVEUyTWlBek1UVWdNVFF5SURJek5WUXhNakVnTVRFNVVURXlNU0EzTXlBeE5EY2dOVEJSTVRZNUlESTJJREl3TlNBeU5rZ3lNRGxSTXpJeElESTJJRE01TkNBeE1URlJOREF6SURFeU1TQTBNRFlnTVRJeFVUUXhNQ0F4TWpFZ05ERTVJREV4TWxRME1qa2dPVGhVTkRJd0lEZ3pWRE01TVNBMU5WUXpORFlnTWpWVU1qZ3lJREJVTWpBeUlDMHhNVkV4TWpjZ0xURXhJRGd4SURNM1ZETTBJREUxT1ZvaUx6NDhjR0YwYUNCcFpEMGlUVXBZTFRNMkxWUkZXQzFKTFRGRU5EVkRJaUJrUFNKTk1qQXhJQzB4TVZFeE1qWWdMVEV4SURnd0lETTRWRE0wSURFMU5sRXpOQ0F5TWpFZ05qUWdNamM1VkRFME5pQXpPREJSTWpJeUlEUTBNU0F6TURFZ05EUXhVVE16TXlBME5ERWdNelF4SURRME1GRXpOVFFnTkRNM0lETTJOeUEwTXpOVU5EQXlJRFF4TjFRME16Z2dNemczVkRRMk5DQXpNemhVTkRjMklESTJPRkUwTnpZZ01UWXhJRE01TUNBM05WUXlNREVnTFRFeFdrMHhNakVnTVRJd1VURXlNU0EzTUNBeE5EY2dORGhVTWpBMklESTJVVEkxTUNBeU5pQXlPRGtnTlRoVU16VXhJREUwTWxFek5qQWdNVFl6SURNM05DQXlNVFpVTXpnNElETXdPRkV6T0RnZ016VXlJRE0zTUNBek56VlJNelEySURRd05TQXpNRFlnTkRBMVVUSTBNeUEwTURVZ01UazFJRE0wTjFFeE5UZ2dNekF6SURFME1DQXlNekJVTVRJeElERXlNRm9pTHo0OGNHRjBhQ0JwWkQwaVRVcFlMVE0yTFZSRldDMUpMVEZFTkRVNUlpQmtQU0pOTVRFM0lEVTVVVEV4TnlBeU5pQXhORElnTWpaUk1UYzVJREkySURJd05TQXhNekZSTWpFeElERTFNU0F5TVRVZ01UVXlVVEl4TnlBeE5UTWdNakkxSURFMU0wZ3lNamxSTWpNNElERTFNeUF5TkRFZ01UVXpWREkwTmlBeE5URlVNalE0SURFME5GRXlORGNnTVRNNElESTBOU0F4TWpoVU1qTTBJRGt3VkRJeE5DQTBNMVF4T0RNZ05sUXhNemNnTFRFeFVURXdNU0F0TVRFZ056QWdNVEZVTXpnZ09EVlJNemdnT1RjZ016a2dNVEF5VERFd05DQXpOakJSTVRZM0lEWXhOU0F4TmpjZ05qSXpVVEUyTnlBMk1qWWdNVFkySURZeU9GUXhOaklnTmpNeVZERTFOeUEyTXpSVU1UUTVJRFl6TlZReE5ERWdOak0yVkRFek1pQTJNemRVTVRJeUlEWXpOMUV4TVRJZ05qTTNJREV3T1NBMk16ZFVNVEF4SURZek9GUTVOU0EyTkRGVU9UUWdOalEzVVRrMElEWTBPU0E1TmlBMk5qRlJNVEF4SURZNE1DQXhNRGNnTmpneVZERTNPU0EyT0RoUk1UazBJRFk0T1NBeU1UTWdOamt3VkRJME15QTJPVE5VTWpVMElEWTVORkV5TmpZZ05qazBJREkyTmlBMk9EWlJNalkySURZM05TQXhPVE1nTXpnMlZERXhPQ0E0TTFFeE1UZ2dPREVnTVRFNElEYzFWREV4TnlBMk5WWTFPVm9pTHo0OEwyUmxabk0rUEdjZ2MzUnliMnRsUFNKamRYSnlaVzUwUTI5c2IzSWlJR1pwYkd3OUltTjFjbkpsYm5SRGIyeHZjaUlnYzNSeWIydGxMWGRwWkhSb1BTSXdJaUIwY21GdWMyWnZjbTA5SW5OallXeGxLREVzTFRFcElqNDhaeUJrWVhSaExXMXRiQzF1YjJSbFBTSnRZWFJvSWo0OFp5QmtZWFJoTFcxdGJDMXViMlJsUFNKdGMzVmlJajQ4WnlCa1lYUmhMVzF0YkMxdWIyUmxQU0p0YVNJK1BIVnpaU0JrWVhSaExXTTlJakZFTkRRM0lpQjRiR2x1YXpwb2NtVm1QU0lqVFVwWUxUTTJMVlJGV0MxSkxURkVORFEzSWk4K1BDOW5QanhuSUdSaGRHRXRiVzFzTFc1dlpHVTlJbFJsV0VGMGIyMGlJSFJ5WVc1elptOXliVDBpZEhKaGJuTnNZWFJsS0RZeE55d3RNVFV3S1NCelkyRnNaU2d3TGpjd055a2lJR1JoZEdFdGJXcDRMWFJsZUdOc1lYTnpQU0pQVWtRaVBqeG5JR1JoZEdFdGJXMXNMVzV2WkdVOUltMXBJajQ4ZFhObElHUmhkR0V0WXowaU1VUTBOVEFpSUhoc2FXNXJPbWh5WldZOUlpTk5TbGd0TXpZdFZFVllMVWt0TVVRME5UQWlMejQ4TDJjK1BHY2daR0YwWVMxdGJXd3RibTlrWlQwaWJXa2lJSFJ5WVc1elptOXliVDBpZEhKaGJuTnNZWFJsS0RRek15d3dLU0krUEhWelpTQmtZWFJoTFdNOUlqRkVORFZESWlCNGJHbHVhenBvY21WbVBTSWpUVXBZTFRNMkxWUkZXQzFKTFRGRU5EVkRJaTgrUEM5blBqeG5JR1JoZEdFdGJXMXNMVzV2WkdVOUltMXBJaUIwY21GdWMyWnZjbTA5SW5SeVlXNXpiR0YwWlNnNU1UZ3NNQ2tpUGp4MWMyVWdaR0YwWVMxalBTSXhSRFExUXlJZ2VHeHBibXM2YUhKbFpqMGlJMDFLV0Mwek5pMVVSVmd0U1MweFJEUTFReUl2UGp3dlp6NDhaeUJrWVhSaExXMXRiQzF1YjJSbFBTSnRhU0lnZEhKaGJuTm1iM0p0UFNKMGNtRnVjMnhoZEdVb01UUXdNeXd3S1NJK1BIVnpaU0JrWVhSaExXTTlJakZFTkRVNUlpQjRiR2x1YXpwb2NtVm1QU0lqVFVwWUxUTTJMVlJGV0MxSkxURkVORFU1SWk4K1BDOW5Qand2Wno0OEwyYytQQzluUGp3dlp6NDhMM04yWno0PSIsCgkiUmVhbFZpZXdTaXplSnNvbiIgOiAie1wiaGVpZ2h0XCI6Mjk1LFwid2lkdGhcIjo2NjF9Igp9Cg=="/>
    </extobj>
    <extobj name="2384804F-3998-4D57-9195-F3826E402611-30">
      <extobjdata type="2384804F-3998-4D57-9195-F3826E402611" data="ewoJIkltZ1NldHRpbmdKc29uIiA6ICJ7XCJoZWlnaHRcIjoxNS4xNzg1NzE0Mjg1NzE0MjcsXCJ3aWR0aFwiOjM4LjM5Mjg1NzE0Mjg1NzE0fSIsCgkiTGF0ZXgiIDogIkhfe21pbn0iLAoJIkxhdGV4SW1nQmFzZTY0IiA6ICJQSE4yWnlCNGJXeHVjejBpYUhSMGNEb3ZMM2QzZHk1M015NXZjbWN2TWpBd01DOXpkbWNpSUhkcFpIUm9QU0kwTGprNE5HVjRJaUJvWldsbmFIUTlJakV1T1RBeVpYZ2lJSEp2YkdVOUltbHRaeUlnWm05amRYTmhZbXhsUFNKbVlXeHpaU0lnZG1sbGQwSnZlRDBpTUNBdE5qZ3pJREl5TURNdU1TQTROREF1T0NJZ2VHMXNibk02ZUd4cGJtczlJbWgwZEhBNkx5OTNkM2N1ZHpNdWIzSm5MekU1T1RrdmVHeHBibXNpSUdGeWFXRXRhR2xrWkdWdVBTSjBjblZsSWlCemRIbHNaVDBpZG1WeWRHbGpZV3d0WVd4cFoyNDZJQzB3TGpNMU4yVjRPeUJ0WVhndGQybGtkR2c2SURrNEpUc2lQanhrWldaelBqeHdZWFJvSUdsa1BTSk5TbGd0TVRFdFZFVllMVWt0TVVRME0wSWlJR1E5SWsweU1qZ2dOak0zVVRFNU5DQTJNemNnTVRreUlEWTBNVkV4T1RFZ05qUXpJREU1TVNBMk5EbFJNVGt4SURZM015QXlNRElnTmpneVVUSXdOQ0EyT0RNZ01qRTVJRFk0TTFFeU5qQWdOamd4SURNMU5TQTJPREZSTXpnNUlEWTRNU0EwTVRnZ05qZ3hWRFEyTXlBMk9ESlVORGd6SURZNE1sRTBPVGtnTmpneUlEUTVPU0EyTnpKUk5EazVJRFkzTUNBME9UY2dOalU0VVRRNU1pQTJOREVnTkRnM0lEWXpPRWcwT0RWUk5EZ3pJRFl6T0NBME9EQWdOak00VkRRM015QTJNemhVTkRZMElEWXpOMVEwTlRVZ05qTTNVVFF4TmlBMk16WWdOREExSURZek5GUXpPRGNnTmpJelVUTTROQ0EyTVRrZ016VTFJRFV3TUZFek5EZ2dORGMwSURNME1DQTBOREpVTXpJNElETTVOVXd6TWpRZ016Z3dVVE15TkNBek56Z2dORFk1SURNM09FZzJNVFJNTmpFMUlETTRNVkUyTVRVZ016ZzBJRFkwTmlBMU1EUlJOamMwSURZeE9TQTJOelFnTmpJM1ZEWXhOeUEyTXpkUk5UazBJRFl6TnlBMU9EY2dOak01VkRVNE1DQTJORGhSTlRnd0lEWTFNQ0ExT0RJZ05qWXdVVFU0TmlBMk56Y2dOVGc0SURZM09WUTJNRFFnTmpneVVUWXdPU0EyT0RJZ05qUTJJRFk0TVZRM05EQWdOamd3VVRnd01pQTJPREFnT0RNMUlEWTRNVlE0TnpFZ05qZ3lVVGc0T0NBMk9ESWdPRGc0SURZM01sRTRPRGdnTmpRMUlEZzNOaUEyTXpoSU9EYzBVVGczTWlBMk16Z2dPRFk1SURZek9GUTROaklnTmpNNFZEZzFNeUEyTXpkVU9EUTBJRFl6TjFFNE1EVWdOak0ySURjNU5DQTJNelJVTnpjMklEWXlNMUUzTnpNZ05qRTRJRGN3TkNBek5EQlVOak0wSURVNFVUWXpOQ0ExTVNBMk16Z2dOVEZSTmpRMklEUTRJRFk1TWlBME5rZzNNak5STnpJNUlETTRJRGN5T1NBek4xUTNNallnTVRsUk56SXlJRFlnTnpFMklEQklOekF4VVRZMk5DQXlJRFUyTnlBeVVUVXpNeUF5SURVd05DQXlWRFExT0NBeVZEUXpOeUF4VVRReU1DQXhJRFF5TUNBeE1GRTBNakFnTVRVZ05ESXpJREkwVVRReU9DQTBNeUEwTXpNZ05EVlJORE0zSURRMklEUTBPQ0EwTmtnME5UUlJORGd4SURRMklEVXhOQ0EwT1ZFMU1qQWdOVEFnTlRJeUlEVXdWRFV5T0NBMU5WUTFNelFnTmpSVU5UUXdJRGd5VkRVME55QXhNVEJVTlRVNElERTFNMUUxTmpVZ01UZ3hJRFUyT1NBeE9UaFJOakF5SURNek1DQTJNRElnTXpNeFZEUTFOeUF6TXpKSU16RXlUREkzT1NBeE9UZFJNalExSURZeklESTBOU0ExT0ZFeU5EVWdOVEVnTWpVeklEUTVWRE13TXlBME5rZ3pNelJSTXpRd0lETTRJRE0wTUNBek4xUXpNemNnTVRsUk16TXpJRFlnTXpJM0lEQklNekV5VVRJM05TQXlJREUzT0NBeVVURTBOQ0F5SURFeE5TQXlWRFk1SURKVU5EZ2dNVkV6TVNBeElETXhJREV3VVRNeElERXlJRE0wSURJMFVUTTVJRFF6SURRMElEUTFVVFE0SURRMklEVTVJRFEyU0RZMVVUa3lJRFEySURFeU5TQTBPVkV4TXprZ05USWdNVFEwSURZeFVURTBOeUEyTlNBeU1UWWdNek01VkRJNE5TQTJNamhSTWpnMUlEWXpOU0F5TWpnZ05qTTNXaUl2UGp4d1lYUm9JR2xrUFNKTlNsZ3RNVEV0VkVWWUxVa3RNVVEwTlVFaUlHUTlJazB5TVNBeU9EZFJNaklnTWpreklESTBJRE13TTFRek5pQXpOREZVTlRZZ016ZzRWRGc0SURReU5WUXhNeklnTkRReVZERTNOU0EwTXpWVU1qQTFJRFF4TjFReU1qRWdNemsxVkRJeU9TQXpOelpNTWpNeElETTJPVkV5TXpFZ016WTNJREl6TWlBek5qZE1NalF6SURNM09GRXpNRE1nTkRReUlETTROQ0EwTkRKUk5EQXhJRFEwTWlBME1UVWdORFF3VkRRME1TQTBNek5VTkRZd0lEUXlNMVEwTnpVZ05ERXhWRFE0TlNBek9UaFVORGt6SURNNE5WUTBPVGNnTXpjelZEVXdNQ0F6TmpSVU5UQXlJRE0xTjB3MU1UQWdNelkzVVRVM015QTBORElnTmpVNUlEUTBNbEUzTVRNZ05EUXlJRGMwTmlBME1UVlVOemd3SURNek5sRTNPREFnTWpnMUlEYzBNaUF4TnpoVU56QTBJRFV3VVRjd05TQXpOaUEzTURrZ016RlVOekkwSURJMlVUYzFNaUF5TmlBM056WWdOVFpVT0RFMUlERXpPRkU0TVRnZ01UUTVJRGd5TVNBeE5URlVPRE0zSURFMU0xRTROVGNnTVRVeklEZzFOeUF4TkRWUk9EVTNJREUwTkNBNE5UTWdNVE13VVRnME5TQXhNREVnT0RNeElEY3pWRGM0TlNBeE4xUTNNVFlnTFRFd1VUWTJPU0F0TVRBZ05qUTRJREUzVkRZeU55QTNNMUUyTWpjZ09USWdOall6SURFNU0xUTNNREFnTXpRMVVUY3dNQ0EwTURRZ05qVTJJRFF3TkVnMk5URlJOVFkxSURRd05DQTFNRFlnTXpBelREUTVPU0F5T1RGTU5EWTJJREUxTjFFME16TWdNallnTkRJNElERTJVVFF4TlNBdE1URWdNemcxSUMweE1WRXpOeklnTFRFeElETTJOQ0F0TkZRek5UTWdPRlF6TlRBZ01UaFJNelV3SURJNUlETTROQ0F4TmpGTU5ESXdJRE13TjFFME1qTWdNekl5SURReU15QXpORFZSTkRJeklEUXdOQ0F6TnprZ05EQTBTRE0zTkZFeU9EZ2dOREEwSURJeU9TQXpNRE5NTWpJeUlESTVNVXd4T0RrZ01UVTNVVEUxTmlBeU5pQXhOVEVnTVRaUk1UTTRJQzB4TVNBeE1EZ2dMVEV4VVRrMUlDMHhNU0E0TnlBdE5WUTNOaUEzVkRjMElERTNVVGMwSURNd0lERXhNaUF4T0RGUk1UVXhJRE16TlNBeE5URWdNelF5VVRFMU5DQXpOVGNnTVRVMElETTJPVkV4TlRRZ05EQTFJREV5T1NBME1EVlJNVEEzSURRd05TQTVNaUF6TnpkVU5qa2dNekUyVkRVM0lESTRNRkUxTlNBeU56Z2dOREVnTWpjNFNESTNVVEl4SURJNE5DQXlNU0F5T0RkYUlpOCtQSEJoZEdnZ2FXUTlJazFLV0MweE1T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eHdZWFJvSUdsa1BTSk5TbGd0TVRF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F6UWlJZ2VHeHBibXM2YUhKbFpqMGlJMDFLV0MweE1TMVVSVmd0U1MweFJEUXpRaUl2UGp3dlp6NDhaeUJrWVhSaExXMXRiQzF1YjJSbFBTSlVaVmhCZEc5dElpQjBjbUZ1YzJadmNtMDlJblJ5WVc1emJHRjBaU2c0TmpRc0xURTFNQ2tnYzJOaGJHVW9NQzQzTURjcElpQmtZWFJoTFcxcWVDMTBaWGhqYkdGemN6MGlUMUpFSWo0OFp5QmtZWFJoTFcxdGJDMXViMlJsUFNKdGFTSStQSFZ6WlNCa1lYUmhMV005SWpGRU5EVkJJaUI0YkdsdWF6cG9jbVZtUFNJalRVcFlMVEV4TFZSRldDMUpMVEZFTkRWQklpOCtQQzluUGp4bklHUmhkR0V0Ylcxc0xXNXZaR1U5SW0xcElpQjBjbUZ1YzJadmNtMDlJblJ5WVc1emJHRjBaU2c0Tnpnc01Da2lQangxYzJVZ1pHRjBZUzFqUFNJeFJEUTFOaUlnZUd4cGJtczZhSEpsWmowaUkwMUtXQzB4TVMxVVJWZ3RTUzB4UkRRMU5pSXZQand2Wno0OFp5QmtZWFJoTFcxdGJDMXViMlJsUFNKdGFTSWdkSEpoYm5ObWIzSnRQU0owY21GdWMyeGhkR1VvTVRJeU15d3dLU0krUEhWelpTQmtZWFJoTFdNOUlqRkVORFZDSWlCNGJHbHVhenBvY21WbVBTSWpUVXBZTFRFeExWUkZXQzFKTFRGRU5EVkNJaTgrUEM5blBqd3ZaejQ4TDJjK1BDOW5Qand2Wno0OEwzTjJaejQ9IiwKCSJSZWFsVmlld1NpemVKc29uIiA6ICJ7XCJoZWlnaHRcIjoyOTMsXCJ3aWR0aFwiOjc2OH0iCn0K"/>
    </extobj>
  </extobjs>
</s:customData>
</file>

<file path=customXml/itemProps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5600</Words>
  <Application>WPS Slides</Application>
  <PresentationFormat>Widescreen</PresentationFormat>
  <Paragraphs>449</Paragraphs>
  <Slides>21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SimSun</vt:lpstr>
      <vt:lpstr>Wingdings</vt:lpstr>
      <vt:lpstr>Cambria Math</vt:lpstr>
      <vt:lpstr>Calibri Light</vt:lpstr>
      <vt:lpstr>Calibri</vt:lpstr>
      <vt:lpstr>Microsoft YaHei</vt:lpstr>
      <vt:lpstr>Arial Unicode MS</vt:lpstr>
      <vt:lpstr>Cambria</vt:lpstr>
      <vt:lpstr>ＭＳ 明朝</vt:lpstr>
      <vt:lpstr>Segoe Print</vt:lpstr>
      <vt:lpstr>DeepSeek-CJK-patch</vt:lpstr>
      <vt:lpstr>Office Theme</vt:lpstr>
      <vt:lpstr>Simulation Studies of Liquid Slag Flow Patterns at High Temperatures</vt:lpstr>
      <vt:lpstr>Background</vt:lpstr>
      <vt:lpstr>Objective</vt:lpstr>
      <vt:lpstr>Study</vt:lpstr>
      <vt:lpstr>PowerPoint 演示文稿</vt:lpstr>
      <vt:lpstr>1. Flat Surface</vt:lpstr>
      <vt:lpstr>PowerPoint 演示文稿</vt:lpstr>
      <vt:lpstr>PowerPoint 演示文稿</vt:lpstr>
      <vt:lpstr>2. Circular Tube</vt:lpstr>
      <vt:lpstr>PowerPoint 演示文稿</vt:lpstr>
      <vt:lpstr>3. Rotating Disk</vt:lpstr>
      <vt:lpstr>PowerPoint 演示文稿</vt:lpstr>
      <vt:lpstr>PowerPoint 演示文稿</vt:lpstr>
      <vt:lpstr>PowerPoint 演示文稿</vt:lpstr>
      <vt:lpstr>Setup</vt:lpstr>
      <vt:lpstr>PowerPoint 演示文稿</vt:lpstr>
      <vt:lpstr>PowerPoint 演示文稿</vt:lpstr>
      <vt:lpstr>PowerPoint 演示文稿</vt:lpstr>
      <vt:lpstr>Work Plan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studies of liqid slag flow pattern at high temperature</dc:title>
  <dc:creator/>
  <cp:lastModifiedBy>omprakash gadhwal</cp:lastModifiedBy>
  <cp:revision>31</cp:revision>
  <cp:lastPrinted>2024-11-28T19:04:00Z</cp:lastPrinted>
  <dcterms:created xsi:type="dcterms:W3CDTF">2024-10-12T22:52:00Z</dcterms:created>
  <dcterms:modified xsi:type="dcterms:W3CDTF">2025-05-08T08:08:49Z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419AD5E1386F45908914B94DED10C940_11</vt:lpwstr>
  </property>
  <property fmtid="{D5CDD505-2E9C-101B-9397-08002B2CF9AE}" pid="3" name="KSOProductBuildVer">
    <vt:lpwstr>1033-12.2.0.20795</vt:lpwstr>
  </property>
</Properties>
</file>